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7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81" r:id="rId25"/>
  </p:sldIdLst>
  <p:sldSz cx="9144000" cy="5143500" type="screen16x9"/>
  <p:notesSz cx="6858000" cy="9144000"/>
  <p:embeddedFontLs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Alfa Slab One" panose="020B0604020202020204" charset="0"/>
      <p:regular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902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315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41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53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8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821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11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2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33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75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96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60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9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25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2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96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50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90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16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69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moop.com/great-inven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Big Business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 D. Rockefeller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59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Key Events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  <a:r>
              <a:rPr lang="en" sz="2300" dirty="0" smtClean="0"/>
              <a:t> </a:t>
            </a:r>
            <a:endParaRPr lang="en" sz="23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Philanthropy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862" y="934975"/>
            <a:ext cx="26384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 D. Rockefeller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Corruption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								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So What/Legacy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 D. Rockefeller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14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Started Standard </a:t>
            </a:r>
            <a:r>
              <a:rPr lang="en" sz="2200" dirty="0" smtClean="0"/>
              <a:t>Oil</a:t>
            </a:r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" sz="2200" dirty="0"/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Refined oil for other uses</a:t>
            </a:r>
          </a:p>
          <a:p>
            <a:pPr marL="14859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Mainly kerosene for lamps</a:t>
            </a:r>
          </a:p>
          <a:p>
            <a:pPr marL="14859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Became the world’s largest corporation</a:t>
            </a:r>
          </a:p>
          <a:p>
            <a:pPr marL="14859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Established the first “trust</a:t>
            </a:r>
            <a:r>
              <a:rPr lang="en" sz="2200" dirty="0" smtClean="0"/>
              <a:t>”</a:t>
            </a:r>
          </a:p>
          <a:p>
            <a:pPr marL="14859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" sz="2200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He was the richest man in the world - over $318 billion today</a:t>
            </a:r>
            <a:r>
              <a:rPr lang="en" sz="2200" dirty="0" smtClean="0"/>
              <a:t>!</a:t>
            </a:r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 smtClean="0"/>
              <a:t>Gave away nearly 500 Million dollars to start University of Chicago and his foundation. Rockefeller Center</a:t>
            </a:r>
            <a:endParaRPr lang="en" sz="2200" dirty="0"/>
          </a:p>
          <a:p>
            <a:pPr marL="12573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925" y="0"/>
            <a:ext cx="2016074" cy="25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8886825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5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6049" y="201283"/>
            <a:ext cx="2771900" cy="474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" dirty="0"/>
              <a:t>Some say he was an innovative “captain of industry”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" dirty="0"/>
              <a:t>Others say he was a greedy, corrupt “robber baron”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 Carnegie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49450" y="1152462"/>
            <a:ext cx="8520599" cy="359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Key Events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  <a:r>
              <a:rPr lang="en" sz="2300" dirty="0" smtClean="0"/>
              <a:t> </a:t>
            </a:r>
            <a:endParaRPr lang="en" sz="2300" dirty="0"/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Philanthropy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950" y="2271325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 Carnegie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Corruption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								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So What/Legacy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 smtClean="0"/>
              <a:t>Andrew Carnegie</a:t>
            </a:r>
            <a:endParaRPr lang="en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Scottish Immigrant- parents had nothing when they moved here when he was a young child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Worked his way up- true “Rags to Riches” story (Messenger, telegraph operator, railroad division head, then started investing)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Built Carnegie Steel Corporation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Sold to JP Morgan in 1901 for $300 million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 Carnegie 1835-1919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8508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Different yet similar approach than Morgan and Rockefeller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 smtClean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/>
              <a:t>Not </a:t>
            </a:r>
            <a:r>
              <a:rPr lang="en" sz="2000" dirty="0"/>
              <a:t>as ruthless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More Charitable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Humble </a:t>
            </a:r>
            <a:r>
              <a:rPr lang="en" sz="2000" dirty="0" smtClean="0"/>
              <a:t>Beginnings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/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More difficult to name a “Robber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Baron” or “Titan of Industry</a:t>
            </a:r>
            <a:r>
              <a:rPr lang="en" sz="2000" dirty="0" smtClean="0"/>
              <a:t>”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 smtClean="0"/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/>
              <a:t>Donated nearly 325 million dollars- Carnegie Hall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325" y="1869325"/>
            <a:ext cx="2398650" cy="32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Industry Leaders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The increase infrastructure and inventions allowed many to profit off expansion </a:t>
            </a:r>
          </a:p>
          <a:p>
            <a:pPr rtl="0">
              <a:spcBef>
                <a:spcPts val="0"/>
              </a:spcBef>
              <a:buNone/>
            </a:pPr>
            <a:endParaRPr sz="23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With all of these new inventions and strategies who is going to benefit?</a:t>
            </a:r>
          </a:p>
          <a:p>
            <a:pPr lvl="0">
              <a:spcBef>
                <a:spcPts val="0"/>
              </a:spcBef>
              <a:buNone/>
            </a:pPr>
            <a:endParaRPr sz="23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J.P. Morgan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59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Key Events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  <a:r>
              <a:rPr lang="en" sz="2300" dirty="0" smtClean="0"/>
              <a:t> </a:t>
            </a:r>
            <a:endParaRPr lang="en" sz="23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Philanthropy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100" y="2117175"/>
            <a:ext cx="2765774" cy="19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J. P. Morgan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Corruption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								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So What/Legacy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JP Morgan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499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incredibly wealthy and powerful banker and investor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Known best for banking and financing megacorporations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/>
              <a:t>General Electric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/>
              <a:t>US Steel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775" y="140925"/>
            <a:ext cx="2121899" cy="28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“Morganization”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58475" y="1017725"/>
            <a:ext cx="5175600" cy="407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JP Morgan’s strategy of buying up small businesses in the same industry and combining them into one massive company</a:t>
            </a:r>
          </a:p>
          <a:p>
            <a:pPr marL="9144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Only possible because of his incredible wealth!!!</a:t>
            </a:r>
          </a:p>
          <a:p>
            <a:pPr marL="9144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He was in total control!</a:t>
            </a:r>
          </a:p>
          <a:p>
            <a:pPr marL="18288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Often times fired many of the workers</a:t>
            </a:r>
          </a:p>
          <a:p>
            <a:pPr marL="18288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increased the price of goods 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550" y="205962"/>
            <a:ext cx="3655449" cy="488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Will Light America?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Jp Morgan invested in Thomas </a:t>
            </a:r>
            <a:r>
              <a:rPr lang="en" dirty="0" smtClean="0"/>
              <a:t>Edison- DC current</a:t>
            </a:r>
            <a:endParaRPr lang="en" sz="1100" dirty="0"/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 smtClean="0"/>
              <a:t>The 1893 </a:t>
            </a:r>
            <a:r>
              <a:rPr lang="en" dirty="0"/>
              <a:t>Chicago World’s fair needed light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 smtClean="0"/>
              <a:t>But</a:t>
            </a:r>
            <a:r>
              <a:rPr lang="en" dirty="0"/>
              <a:t>, Nikola Tesla invented AC </a:t>
            </a:r>
            <a:r>
              <a:rPr lang="en" dirty="0" smtClean="0"/>
              <a:t>current- ultimately wins contract of World’s Fair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 smtClean="0"/>
              <a:t>Short Range- Worth millions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 smtClean="0"/>
              <a:t>Long Range of showing electricity to the world-Billions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036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Business Strategy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Goal- Keep your $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 dirty="0"/>
              <a:t>To make things faster and cheaper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Goal- Know where the $ is going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 dirty="0"/>
              <a:t>Detailed accounting practices 	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Goal- To get the best associates and cheapest workforce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 dirty="0"/>
              <a:t>Offer stock to top assistance-incentive cutting cost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Business Strategy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Without any business regulation Titans of Industry could find any way they could to make more money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Business Terms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77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Capitalism-Economic system which country’s trade and have private owners, not the government														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Monopoly- Exclusive possession or control of one commodity or service. No competition																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“Robber Baron”- Wealthy Businessman that exploits natural resources, corrupt legislators, and use any means necessary to get their rich. 															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Monopolies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719191"/>
            <a:ext cx="8520599" cy="43151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89" y="1017724"/>
            <a:ext cx="5696290" cy="392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Titans of Industry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975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Andrew Carnegie-Steel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John D. Rockefeller- Oil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Cornelius Vanderbilt-Railroad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J.P. Morgan-Banking and Investment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http://www.shmoop.com/great-inventions</a:t>
            </a:r>
            <a:r>
              <a:rPr lang="en" dirty="0"/>
              <a:t> </a:t>
            </a:r>
          </a:p>
        </p:txBody>
      </p:sp>
      <p:sp>
        <p:nvSpPr>
          <p:cNvPr id="2" name="Octagon 1"/>
          <p:cNvSpPr/>
          <p:nvPr/>
        </p:nvSpPr>
        <p:spPr>
          <a:xfrm>
            <a:off x="7246189" y="4089115"/>
            <a:ext cx="1055330" cy="896953"/>
          </a:xfrm>
          <a:prstGeom prst="octagon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73328" y="4168259"/>
            <a:ext cx="1345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Titans of Industry</a:t>
            </a:r>
          </a:p>
          <a:p>
            <a:r>
              <a:rPr lang="en-US" b="1" dirty="0" smtClean="0"/>
              <a:t>Project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Cornelius Vanderbilt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59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Key Events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 smtClean="0"/>
              <a:t> </a:t>
            </a:r>
            <a:endParaRPr lang="en" sz="23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Philanthropy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050" y="1281500"/>
            <a:ext cx="1619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Cornelius Vanderbilt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Corruption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														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/>
              <a:t>So What/Legacy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  <a:p>
            <a:pPr marL="914400" lvl="1" indent="-228600">
              <a:spcBef>
                <a:spcPts val="0"/>
              </a:spcBef>
              <a:buSzPct val="100000"/>
            </a:pPr>
            <a:r>
              <a:rPr lang="en" sz="230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460</Words>
  <Application>Microsoft Office PowerPoint</Application>
  <PresentationFormat>On-screen Show (16:9)</PresentationFormat>
  <Paragraphs>133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Proxima Nova</vt:lpstr>
      <vt:lpstr>Arial</vt:lpstr>
      <vt:lpstr>Alfa Slab One</vt:lpstr>
      <vt:lpstr>gameday</vt:lpstr>
      <vt:lpstr>Big Business</vt:lpstr>
      <vt:lpstr>Industry Leaders</vt:lpstr>
      <vt:lpstr>Business Strategy</vt:lpstr>
      <vt:lpstr>Business Strategy</vt:lpstr>
      <vt:lpstr>Business Terms</vt:lpstr>
      <vt:lpstr>Monopolies</vt:lpstr>
      <vt:lpstr>Titans of Industry</vt:lpstr>
      <vt:lpstr>Cornelius Vanderbilt</vt:lpstr>
      <vt:lpstr>Cornelius Vanderbilt</vt:lpstr>
      <vt:lpstr>John D. Rockefeller</vt:lpstr>
      <vt:lpstr>John D. Rockefeller</vt:lpstr>
      <vt:lpstr>John D. Rockefeller</vt:lpstr>
      <vt:lpstr>PowerPoint Presentation</vt:lpstr>
      <vt:lpstr>PowerPoint Presentation</vt:lpstr>
      <vt:lpstr>John D. Rockefeller</vt:lpstr>
      <vt:lpstr>Andrew Carnegie</vt:lpstr>
      <vt:lpstr>Andrew Carnegie</vt:lpstr>
      <vt:lpstr>Andrew Carnegie</vt:lpstr>
      <vt:lpstr>Andrew Carnegie 1835-1919</vt:lpstr>
      <vt:lpstr>J.P. Morgan</vt:lpstr>
      <vt:lpstr>J. P. Morgan</vt:lpstr>
      <vt:lpstr>JP Morgan</vt:lpstr>
      <vt:lpstr>“Morganization”</vt:lpstr>
      <vt:lpstr>Who Will Light America?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Business</dc:title>
  <dc:creator>Brad Smudde</dc:creator>
  <cp:lastModifiedBy>Brad Smudde</cp:lastModifiedBy>
  <cp:revision>10</cp:revision>
  <dcterms:modified xsi:type="dcterms:W3CDTF">2016-10-31T21:55:30Z</dcterms:modified>
</cp:coreProperties>
</file>