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0" d="100"/>
          <a:sy n="70" d="100"/>
        </p:scale>
        <p:origin x="-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07917"/>
            <a:ext cx="8991600" cy="1645920"/>
          </a:xfrm>
        </p:spPr>
        <p:txBody>
          <a:bodyPr/>
          <a:lstStyle/>
          <a:p>
            <a:r>
              <a:rPr lang="en-US" dirty="0" smtClean="0"/>
              <a:t>Dark Side of Slavery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999" y="2153412"/>
            <a:ext cx="9750375" cy="41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u.s.</a:t>
            </a:r>
            <a:r>
              <a:rPr lang="en-US" dirty="0" smtClean="0"/>
              <a:t>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262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Created race based society rather than economic class</a:t>
            </a:r>
          </a:p>
          <a:p>
            <a:r>
              <a:rPr lang="en-US" sz="2000" dirty="0" smtClean="0"/>
              <a:t>Colonial Government furthers laws to benefit whites rather than slaves</a:t>
            </a:r>
          </a:p>
          <a:p>
            <a:r>
              <a:rPr lang="en-US" sz="2000" dirty="0" smtClean="0"/>
              <a:t>No race mixing, even if free</a:t>
            </a:r>
          </a:p>
          <a:p>
            <a:pPr lvl="1"/>
            <a:r>
              <a:rPr lang="en-US" sz="1800" dirty="0" smtClean="0"/>
              <a:t>One drop rule</a:t>
            </a:r>
          </a:p>
          <a:p>
            <a:r>
              <a:rPr lang="en-US" sz="2000" dirty="0" smtClean="0"/>
              <a:t>Most U.S. Presidents prior to 1870 owned slaves</a:t>
            </a:r>
          </a:p>
          <a:p>
            <a:r>
              <a:rPr lang="en-US" sz="2000" dirty="0" smtClean="0"/>
              <a:t>Naturalization law of 1790- Only citizens are whites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83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invention of cotton gin cotton would not have been profitable in south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4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Modern slavery was first used in Americas in the Caribbean for Rice and Tobacco crops</a:t>
            </a:r>
          </a:p>
          <a:p>
            <a:r>
              <a:rPr lang="en-US" sz="2400" dirty="0" smtClean="0"/>
              <a:t>Not all slaves throughout history were black</a:t>
            </a:r>
          </a:p>
          <a:p>
            <a:pPr lvl="1"/>
            <a:r>
              <a:rPr lang="en-US" sz="2000" dirty="0" smtClean="0"/>
              <a:t>Outsiders, debts, religion, ethnicity, language differences</a:t>
            </a:r>
          </a:p>
          <a:p>
            <a:r>
              <a:rPr lang="en-US" sz="2400" dirty="0" smtClean="0"/>
              <a:t>Large chunks of population was not upper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5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Slave Society</a:t>
            </a:r>
          </a:p>
          <a:p>
            <a:pPr lvl="1"/>
            <a:r>
              <a:rPr lang="en-US" sz="2000" dirty="0" smtClean="0"/>
              <a:t>Slave labor at center of economy</a:t>
            </a:r>
          </a:p>
          <a:p>
            <a:pPr lvl="2"/>
            <a:r>
              <a:rPr lang="en-US" sz="2000" dirty="0" smtClean="0"/>
              <a:t>Americas and Caribbean </a:t>
            </a:r>
          </a:p>
          <a:p>
            <a:r>
              <a:rPr lang="en-US" sz="2400" dirty="0" smtClean="0"/>
              <a:t>Society with slaves</a:t>
            </a:r>
          </a:p>
          <a:p>
            <a:pPr lvl="1"/>
            <a:r>
              <a:rPr lang="en-US" sz="2000" dirty="0" smtClean="0"/>
              <a:t>Slavery is important but not central</a:t>
            </a:r>
          </a:p>
          <a:p>
            <a:pPr lvl="2"/>
            <a:r>
              <a:rPr lang="en-US" sz="2000" dirty="0" smtClean="0"/>
              <a:t>Many historical and ancient used slavery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45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Domestic Slavery</a:t>
            </a:r>
          </a:p>
          <a:p>
            <a:pPr lvl="1"/>
            <a:r>
              <a:rPr lang="en-US" sz="2000" dirty="0" smtClean="0"/>
              <a:t>Could marry, possibly own land</a:t>
            </a:r>
          </a:p>
          <a:p>
            <a:pPr lvl="2"/>
            <a:r>
              <a:rPr lang="en-US" sz="2000" dirty="0" smtClean="0"/>
              <a:t>Similar of European Serf-attached to land</a:t>
            </a:r>
            <a:endParaRPr lang="en-US" sz="2000" dirty="0"/>
          </a:p>
          <a:p>
            <a:r>
              <a:rPr lang="en-US" sz="2400" dirty="0" smtClean="0"/>
              <a:t>Captive Slavery</a:t>
            </a:r>
          </a:p>
          <a:p>
            <a:pPr lvl="1"/>
            <a:r>
              <a:rPr lang="en-US" sz="2000" dirty="0" smtClean="0"/>
              <a:t>Traded commodity, little to no rights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123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17327"/>
            <a:ext cx="7729728" cy="330108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Africans did sell Africans-Simplistic </a:t>
            </a:r>
          </a:p>
          <a:p>
            <a:pPr lvl="1"/>
            <a:r>
              <a:rPr lang="en-US" sz="2000" dirty="0" smtClean="0"/>
              <a:t>Much more complicated than that</a:t>
            </a:r>
          </a:p>
          <a:p>
            <a:pPr lvl="1"/>
            <a:r>
              <a:rPr lang="en-US" sz="2000" dirty="0" smtClean="0"/>
              <a:t>We never say bunch of white people killing other whites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Many died before even stepping foot in the Americas</a:t>
            </a:r>
          </a:p>
          <a:p>
            <a:r>
              <a:rPr lang="en-US" sz="2200" dirty="0" smtClean="0"/>
              <a:t>Many were from different tribes to minimize revolts</a:t>
            </a:r>
          </a:p>
          <a:p>
            <a:r>
              <a:rPr lang="en-US" sz="2200" dirty="0" smtClean="0"/>
              <a:t>Rebellion was actually quite common</a:t>
            </a:r>
          </a:p>
          <a:p>
            <a:pPr lvl="1"/>
            <a:r>
              <a:rPr lang="en-US" sz="2000" dirty="0" smtClean="0"/>
              <a:t>Few were successful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405" y="570553"/>
            <a:ext cx="7729728" cy="1188720"/>
          </a:xfrm>
        </p:spPr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342" y="2155172"/>
            <a:ext cx="6086803" cy="44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5" y="518615"/>
            <a:ext cx="5688121" cy="60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18" y="444430"/>
            <a:ext cx="5214082" cy="61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992" y="902835"/>
            <a:ext cx="8382372" cy="53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960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337</TotalTime>
  <Words>211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Dark Side of Slavery</vt:lpstr>
      <vt:lpstr>Slavery</vt:lpstr>
      <vt:lpstr>Universal Characteristics</vt:lpstr>
      <vt:lpstr>Types of Slavery</vt:lpstr>
      <vt:lpstr>Important Distinctions</vt:lpstr>
      <vt:lpstr>Evidence</vt:lpstr>
      <vt:lpstr>PowerPoint Presentation</vt:lpstr>
      <vt:lpstr>PowerPoint Presentation</vt:lpstr>
      <vt:lpstr>PowerPoint Presentation</vt:lpstr>
      <vt:lpstr>Statistics</vt:lpstr>
      <vt:lpstr>u.s. Impact</vt:lpstr>
      <vt:lpstr>U.S.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Side of Slavery</dc:title>
  <dc:creator>Kurt Zolp</dc:creator>
  <cp:lastModifiedBy>Kurt Zolp</cp:lastModifiedBy>
  <cp:revision>7</cp:revision>
  <dcterms:created xsi:type="dcterms:W3CDTF">2019-10-08T15:25:29Z</dcterms:created>
  <dcterms:modified xsi:type="dcterms:W3CDTF">2019-10-08T21:03:01Z</dcterms:modified>
</cp:coreProperties>
</file>