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7" r:id="rId10"/>
  </p:sldIdLst>
  <p:sldSz cx="9144000" cy="5143500" type="screen16x9"/>
  <p:notesSz cx="6858000" cy="9144000"/>
  <p:embeddedFontLst>
    <p:embeddedFont>
      <p:font typeface="Source Code Pro" panose="020B0604020202020204" charset="0"/>
      <p:regular r:id="rId12"/>
      <p:bold r:id="rId13"/>
    </p:embeddedFont>
    <p:embeddedFont>
      <p:font typeface="Amatic SC" panose="020B0604020202020204" charset="0"/>
      <p:regular r:id="rId14"/>
      <p:bold r:id="rId15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71665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566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3887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538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9032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56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264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Decision Making in Government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Unit </a:t>
            </a:r>
            <a:r>
              <a:rPr lang="en" dirty="0" smtClean="0"/>
              <a:t>Questions 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>
                <a:solidFill>
                  <a:schemeClr val="accent1"/>
                </a:solidFill>
              </a:rPr>
              <a:t>How </a:t>
            </a:r>
            <a:r>
              <a:rPr lang="en" sz="2400" dirty="0" smtClean="0">
                <a:solidFill>
                  <a:schemeClr val="accent1"/>
                </a:solidFill>
              </a:rPr>
              <a:t>does people’s decisions influence </a:t>
            </a:r>
            <a:r>
              <a:rPr lang="en" sz="2400" dirty="0" smtClean="0">
                <a:solidFill>
                  <a:schemeClr val="accent1"/>
                </a:solidFill>
              </a:rPr>
              <a:t>government?</a:t>
            </a:r>
          </a:p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>
                <a:solidFill>
                  <a:schemeClr val="accent1"/>
                </a:solidFill>
              </a:rPr>
              <a:t>How does government influence people?</a:t>
            </a:r>
            <a:endParaRPr lang="en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Decision Making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b="1" dirty="0" smtClean="0">
                <a:solidFill>
                  <a:schemeClr val="accent1"/>
                </a:solidFill>
              </a:rPr>
              <a:t>Decision </a:t>
            </a:r>
            <a:r>
              <a:rPr lang="en" b="1" dirty="0">
                <a:solidFill>
                  <a:schemeClr val="accent1"/>
                </a:solidFill>
              </a:rPr>
              <a:t>Making- </a:t>
            </a:r>
            <a:r>
              <a:rPr lang="en" dirty="0">
                <a:solidFill>
                  <a:schemeClr val="accent1"/>
                </a:solidFill>
              </a:rPr>
              <a:t>is the result of a selection of a belief or proper course of action that takes into account the different factors </a:t>
            </a:r>
            <a:endParaRPr dirty="0">
              <a:solidFill>
                <a:schemeClr val="accent1"/>
              </a:solidFill>
            </a:endParaRP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accent1"/>
                </a:solidFill>
              </a:rPr>
              <a:t>All decisions don’t have to have </a:t>
            </a:r>
            <a:r>
              <a:rPr lang="en" dirty="0" smtClean="0">
                <a:solidFill>
                  <a:schemeClr val="accent1"/>
                </a:solidFill>
              </a:rPr>
              <a:t>an action</a:t>
            </a:r>
            <a:endParaRPr lang="en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Government Decision Making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SzPct val="100000"/>
            </a:pPr>
            <a:r>
              <a:rPr lang="en" sz="2200" dirty="0" smtClean="0">
                <a:solidFill>
                  <a:schemeClr val="accent1"/>
                </a:solidFill>
              </a:rPr>
              <a:t>Who/what do </a:t>
            </a:r>
            <a:r>
              <a:rPr lang="en" sz="2200" dirty="0">
                <a:solidFill>
                  <a:schemeClr val="accent1"/>
                </a:solidFill>
              </a:rPr>
              <a:t>governing official take into account when making decisions?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Government Decision Making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628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 dirty="0" smtClean="0">
                <a:solidFill>
                  <a:schemeClr val="accent1"/>
                </a:solidFill>
              </a:rPr>
              <a:t>Politicans take into account</a:t>
            </a:r>
          </a:p>
          <a:p>
            <a:pPr marL="971550" lvl="1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accent1"/>
                </a:solidFill>
              </a:rPr>
              <a:t>Media</a:t>
            </a:r>
          </a:p>
          <a:p>
            <a:pPr marL="971550" lvl="1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accent1"/>
                </a:solidFill>
              </a:rPr>
              <a:t>Public Opinion</a:t>
            </a:r>
            <a:endParaRPr lang="en" sz="1600" dirty="0">
              <a:solidFill>
                <a:schemeClr val="accent1"/>
              </a:solidFill>
            </a:endParaRPr>
          </a:p>
          <a:p>
            <a:pPr marL="971550" lvl="1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chemeClr val="accent1"/>
                </a:solidFill>
              </a:rPr>
              <a:t>Party Lines</a:t>
            </a:r>
          </a:p>
          <a:p>
            <a:pPr marL="971550" lvl="1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chemeClr val="accent1"/>
                </a:solidFill>
              </a:rPr>
              <a:t>Personal Ideology</a:t>
            </a:r>
          </a:p>
          <a:p>
            <a:pPr marL="971550" lvl="1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chemeClr val="accent1"/>
                </a:solidFill>
              </a:rPr>
              <a:t>Past decisions-precedence set</a:t>
            </a:r>
          </a:p>
          <a:p>
            <a:pPr lvl="0">
              <a:spcBef>
                <a:spcPts val="0"/>
              </a:spcBef>
              <a:buNone/>
            </a:pPr>
            <a:endParaRPr sz="1600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Politicans Goals</a:t>
            </a:r>
            <a:endParaRPr lang="en" dirty="0"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026075"/>
            <a:ext cx="8520599" cy="379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accent1"/>
                </a:solidFill>
              </a:rPr>
              <a:t>You </a:t>
            </a:r>
            <a:r>
              <a:rPr lang="en" dirty="0">
                <a:solidFill>
                  <a:schemeClr val="accent1"/>
                </a:solidFill>
              </a:rPr>
              <a:t>want to keep everyone </a:t>
            </a:r>
            <a:r>
              <a:rPr lang="en" dirty="0" smtClean="0">
                <a:solidFill>
                  <a:schemeClr val="accent1"/>
                </a:solidFill>
              </a:rPr>
              <a:t>happy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accent1"/>
                </a:solidFill>
              </a:rPr>
              <a:t>You want to keep everyone safe</a:t>
            </a:r>
            <a:endParaRPr lang="en" dirty="0">
              <a:solidFill>
                <a:schemeClr val="accent1"/>
              </a:solidFill>
            </a:endParaRP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accent1"/>
                </a:solidFill>
              </a:rPr>
              <a:t>Keep your approval rating high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accent1"/>
                </a:solidFill>
              </a:rPr>
              <a:t>You want to get re-elected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accent1"/>
                </a:solidFill>
              </a:rPr>
              <a:t>You need to keep the media on your good side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Don’t</a:t>
            </a:r>
            <a:r>
              <a:rPr lang="en" dirty="0" smtClean="0">
                <a:solidFill>
                  <a:schemeClr val="accent1"/>
                </a:solidFill>
              </a:rPr>
              <a:t> want to make any mistakes</a:t>
            </a:r>
            <a:endParaRPr lang="en" dirty="0">
              <a:solidFill>
                <a:schemeClr val="accent1"/>
              </a:solidFill>
            </a:endParaRP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accent1"/>
                </a:solidFill>
              </a:rPr>
              <a:t>Nobody can die in vain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22636"/>
            <a:ext cx="3639411" cy="3340199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Lato"/>
              </a:rPr>
              <a:t>Effectiveness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Lato"/>
              </a:rPr>
              <a:t>Would </a:t>
            </a:r>
            <a:r>
              <a:rPr lang="en-US" dirty="0">
                <a:solidFill>
                  <a:schemeClr val="accent1"/>
                </a:solidFill>
                <a:latin typeface="Lato"/>
              </a:rPr>
              <a:t>this work?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  <a:latin typeface="Lato"/>
              </a:rPr>
              <a:t>Equity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Lato"/>
              </a:rPr>
              <a:t>Is </a:t>
            </a:r>
            <a:r>
              <a:rPr lang="en-US" dirty="0">
                <a:solidFill>
                  <a:schemeClr val="accent1"/>
                </a:solidFill>
                <a:latin typeface="Lato"/>
              </a:rPr>
              <a:t>this fair?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  <a:latin typeface="Lato"/>
              </a:rPr>
              <a:t>Liberty/Freedom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Lato"/>
              </a:rPr>
              <a:t> Are citizen’s privacy </a:t>
            </a:r>
            <a:r>
              <a:rPr lang="en-US" dirty="0">
                <a:solidFill>
                  <a:schemeClr val="accent1"/>
                </a:solidFill>
                <a:latin typeface="Lato"/>
              </a:rPr>
              <a:t>and </a:t>
            </a:r>
            <a:r>
              <a:rPr lang="en-US" dirty="0" smtClean="0">
                <a:solidFill>
                  <a:schemeClr val="accent1"/>
                </a:solidFill>
                <a:latin typeface="Lato"/>
              </a:rPr>
              <a:t>rights being kept?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  <a:latin typeface="Lato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7866" y="1159629"/>
            <a:ext cx="39849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Lato"/>
              </a:rPr>
              <a:t>Efficiency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Lato"/>
              </a:rPr>
              <a:t>Cost/Benefit </a:t>
            </a:r>
            <a:r>
              <a:rPr lang="en-US" dirty="0">
                <a:solidFill>
                  <a:schemeClr val="accent1"/>
                </a:solidFill>
                <a:latin typeface="Lato"/>
              </a:rPr>
              <a:t>Analysis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Lato"/>
              </a:rPr>
              <a:t>Cost-Effectiveness Analysis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Lato"/>
              </a:rPr>
              <a:t>Risk Assessment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Lato"/>
              </a:rPr>
              <a:t>Risk= Probability + Consequences</a:t>
            </a:r>
          </a:p>
        </p:txBody>
      </p:sp>
    </p:spTree>
    <p:extLst>
      <p:ext uri="{BB962C8B-B14F-4D97-AF65-F5344CB8AC3E}">
        <p14:creationId xmlns:p14="http://schemas.microsoft.com/office/powerpoint/2010/main" val="398390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Lato"/>
              </a:rPr>
              <a:t>Political Feasibility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Lato"/>
              </a:rPr>
              <a:t>Social Acceptability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Lato"/>
              </a:rPr>
              <a:t>Administrative Feasibility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Lato"/>
              </a:rPr>
              <a:t>Technical Feasibility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7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Instruments for Public Policy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Lato"/>
              </a:rPr>
              <a:t>Instruments of Public </a:t>
            </a:r>
            <a:r>
              <a:rPr lang="en-US" b="1" dirty="0" smtClean="0">
                <a:solidFill>
                  <a:schemeClr val="accent1"/>
                </a:solidFill>
                <a:latin typeface="Lato"/>
              </a:rPr>
              <a:t>Policy Regulation</a:t>
            </a:r>
            <a:r>
              <a:rPr lang="en-US" dirty="0" smtClean="0">
                <a:solidFill>
                  <a:schemeClr val="accent1"/>
                </a:solidFill>
                <a:latin typeface="Lato"/>
              </a:rPr>
              <a:t>-Laws</a:t>
            </a:r>
            <a:endParaRPr lang="en-US" dirty="0">
              <a:solidFill>
                <a:schemeClr val="accent1"/>
              </a:solidFill>
              <a:latin typeface="La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Lato"/>
              </a:rPr>
              <a:t>Government Management</a:t>
            </a:r>
            <a:r>
              <a:rPr lang="en-US" dirty="0">
                <a:solidFill>
                  <a:schemeClr val="accent1"/>
                </a:solidFill>
                <a:latin typeface="Lato"/>
              </a:rPr>
              <a:t>-Services like police and fire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Lato"/>
              </a:rPr>
              <a:t>Education, Information, Persuasion</a:t>
            </a:r>
            <a:r>
              <a:rPr lang="en-US" dirty="0">
                <a:solidFill>
                  <a:schemeClr val="accent1"/>
                </a:solidFill>
                <a:latin typeface="Lato"/>
              </a:rPr>
              <a:t>-Nutrition labeling and climate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Lato"/>
              </a:rPr>
              <a:t>Taxation</a:t>
            </a:r>
            <a:endParaRPr lang="en-US" dirty="0">
              <a:solidFill>
                <a:schemeClr val="accent1"/>
              </a:solidFill>
              <a:latin typeface="La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Lato"/>
              </a:rPr>
              <a:t>Market Mechanisms</a:t>
            </a:r>
            <a:r>
              <a:rPr lang="en-US" dirty="0">
                <a:solidFill>
                  <a:schemeClr val="accent1"/>
                </a:solidFill>
                <a:latin typeface="Lato"/>
              </a:rPr>
              <a:t>-Carbon Tax and energy efficiency of appliances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57076"/>
      </p:ext>
    </p:extLst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204</Words>
  <Application>Microsoft Office PowerPoint</Application>
  <PresentationFormat>On-screen Show (16:9)</PresentationFormat>
  <Paragraphs>48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Lato</vt:lpstr>
      <vt:lpstr>Source Code Pro</vt:lpstr>
      <vt:lpstr>Arial</vt:lpstr>
      <vt:lpstr>Amatic SC</vt:lpstr>
      <vt:lpstr>beach-day</vt:lpstr>
      <vt:lpstr>Decision Making in Government</vt:lpstr>
      <vt:lpstr>Unit Questions </vt:lpstr>
      <vt:lpstr>Decision Making</vt:lpstr>
      <vt:lpstr>Government Decision Making</vt:lpstr>
      <vt:lpstr>Government Decision Making</vt:lpstr>
      <vt:lpstr>Politicans Goals</vt:lpstr>
      <vt:lpstr>Policy Strategy</vt:lpstr>
      <vt:lpstr>Policy Strategy</vt:lpstr>
      <vt:lpstr>Instruments for Public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in Government</dc:title>
  <dc:creator>Brad Smudde</dc:creator>
  <cp:lastModifiedBy>Kurt Zolp</cp:lastModifiedBy>
  <cp:revision>5</cp:revision>
  <dcterms:modified xsi:type="dcterms:W3CDTF">2019-10-07T21:00:14Z</dcterms:modified>
</cp:coreProperties>
</file>