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15136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304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40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343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6984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12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Expansion of Industry in the Gilded Age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71900" y="235291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Gilded Age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97240" y="1609165"/>
            <a:ext cx="8222100" cy="38464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Gilded Age is the time between The Civil War and WWI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The Gilded Age- 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The rise of industry and corruption within it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Immigration to the United States and taking advantage of cheap labor</a:t>
            </a:r>
          </a:p>
          <a:p>
            <a:pPr marL="914400" lvl="1" indent="-2286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 dirty="0">
                <a:solidFill>
                  <a:srgbClr val="000000"/>
                </a:solidFill>
              </a:rPr>
              <a:t>The progressive movement in reforming the culture and business corruption in the United States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Gilded Age Industry and Mechanization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02275" y="1819600"/>
            <a:ext cx="8222100" cy="3111996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Standardized parts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Mass production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Routine labor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Low wages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De-skilled labor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Job hierarchies</a:t>
            </a:r>
          </a:p>
          <a:p>
            <a:pPr marL="514350" lvl="0" indent="-28575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Increase in technology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4850" y="1919075"/>
            <a:ext cx="2869874" cy="237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Gilded Age Economy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71900" y="1590302"/>
            <a:ext cx="8222100" cy="35531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The economy grows 400% between 1860-1900</a:t>
            </a:r>
          </a:p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This booming economy brings increased infrastructure- R.R’s! and government support</a:t>
            </a:r>
          </a:p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Natural Resources become the fuel to the economy</a:t>
            </a:r>
          </a:p>
          <a:p>
            <a:pPr marL="971550" lvl="1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Coal, Iron Ore, Oil,</a:t>
            </a:r>
          </a:p>
          <a:p>
            <a:pPr marL="514350" lvl="0" indent="-285750" rtl="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There was more and more need for these goods in production</a:t>
            </a:r>
          </a:p>
          <a:p>
            <a:pPr marL="514350" lvl="0" indent="-285750">
              <a:spcBef>
                <a:spcPts val="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" dirty="0">
                <a:solidFill>
                  <a:srgbClr val="000000"/>
                </a:solidFill>
              </a:rPr>
              <a:t>So they were mined out of the earth and delivered to growing cities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Gilded Age Economy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>
                <a:solidFill>
                  <a:schemeClr val="bg2"/>
                </a:solidFill>
              </a:rPr>
              <a:t>The key element to economic growth is steel!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>
                <a:solidFill>
                  <a:schemeClr val="bg2"/>
                </a:solidFill>
              </a:rPr>
              <a:t>Used as a building block to cities and infrastructure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157</Words>
  <Application>Microsoft Office PowerPoint</Application>
  <PresentationFormat>On-screen Show (16:9)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Roboto</vt:lpstr>
      <vt:lpstr>Arial</vt:lpstr>
      <vt:lpstr>material</vt:lpstr>
      <vt:lpstr>Expansion of Industry in the Gilded Age</vt:lpstr>
      <vt:lpstr>Gilded Age</vt:lpstr>
      <vt:lpstr>Gilded Age Industry and Mechanization</vt:lpstr>
      <vt:lpstr>Gilded Age Economy</vt:lpstr>
      <vt:lpstr>Gilded Age Economy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Expansion of Industry in the Gilded Age</dc:title>
  <dc:creator>Brad Smudde</dc:creator>
  <cp:lastModifiedBy>Brad Smudde</cp:lastModifiedBy>
  <cp:revision>4</cp:revision>
  <dcterms:modified xsi:type="dcterms:W3CDTF">2017-10-31T21:32:28Z</dcterms:modified>
</cp:coreProperties>
</file>