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civilwar.org/" TargetMode="External"/><Relationship Id="rId4" Type="http://schemas.openxmlformats.org/officeDocument/2006/relationships/hyperlink" Target="http://www.civilwar.org/education/history/faq/" TargetMode="External"/><Relationship Id="rId5" Type="http://schemas.openxmlformats.org/officeDocument/2006/relationships/hyperlink" Target="http://www.civilwar.org/education/civil-war-casualties.html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685800" y="1148000"/>
            <a:ext cx="7772400" cy="1595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Thousands of years of North American History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Legacy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From your prior knowledge what is The Civil Wars legacy?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7592725" y="3750700"/>
            <a:ext cx="731700" cy="686399"/>
          </a:xfrm>
          <a:prstGeom prst="octagon">
            <a:avLst>
              <a:gd fmla="val 29289" name="adj"/>
            </a:avLst>
          </a:prstGeom>
          <a:solidFill>
            <a:srgbClr val="FF0000"/>
          </a:solidFill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Legacy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457200" y="997550"/>
            <a:ext cx="8229600" cy="3966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One thing that is </a:t>
            </a:r>
            <a:r>
              <a:rPr lang="en" sz="2400" u="sng"/>
              <a:t>always</a:t>
            </a:r>
            <a:r>
              <a:rPr lang="en" sz="2400"/>
              <a:t> talked about with The Civil War is its casualties and the lives affected by the war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http://www.civilwar.org/</a:t>
            </a:r>
            <a:r>
              <a:rPr lang="en" sz="2400"/>
              <a:t>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4"/>
              </a:rPr>
              <a:t>http://www.civilwar.org/education/history/faq/</a:t>
            </a:r>
            <a:r>
              <a:rPr lang="en" sz="2400"/>
              <a:t>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5"/>
              </a:rPr>
              <a:t>http://www.civilwar.org/education/civil-war-casualties.html</a:t>
            </a:r>
            <a:r>
              <a:rPr lang="en" sz="2400"/>
              <a:t> 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For assignment individually while searching find 10 things that you didn’t know or stats that shocked you about the The Civil War and a 4 sentence essay on the Civil Wars legacy.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The Beginning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Native American Indians walk across the land bridge between modern day Russia and Alaska thousands of years ago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>
              <a:spcBef>
                <a:spcPts val="0"/>
              </a:spcBef>
            </a:pPr>
            <a:r>
              <a:rPr lang="en"/>
              <a:t>North America’s diverse land provides an environment to grow crops and sustainable life through hunting and gathering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The Beginning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In 1492 Columbus sailed the Atlantic Ocean looking for India- found the Caribbean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Late 1500’s-1600’s Europeans develop Colonies on east coast for: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religious freedom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economic opportunity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The Beginning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Columbian exchange of goods from North America to Europe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Most food and diseases</a:t>
            </a:r>
          </a:p>
          <a:p>
            <a:pPr indent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In efforts to cheapen labor slaves from Africa are brought to North America. 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Blacks selling Blacks not Whites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The Beginning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French, Spanish, Portuguese, English and Dutch continue to search the New World for resources and areas to settle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The North American colonies mostly controlled by the French/British becoming trading places bringing resources back to England without profit and high taxation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The Beginning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457200" y="1200150"/>
            <a:ext cx="8229600" cy="3943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800"/>
              <a:t>New colonists become upset with economic system and taxation in place and stage a revolution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800"/>
              <a:t>Battle for independence is fought. 1776-1783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800"/>
              <a:t>Colonists Win</a:t>
            </a:r>
          </a:p>
          <a:p>
            <a:pPr indent="-228600" lvl="0" marL="457200">
              <a:spcBef>
                <a:spcPts val="0"/>
              </a:spcBef>
              <a:buSzPct val="100000"/>
            </a:pPr>
            <a:r>
              <a:rPr lang="en" sz="2800"/>
              <a:t>Build a new nation- call is United States of America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The Beginning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Come up with laws and rights each citizen has in new country.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Political parties surface dividing opinion on how to run country, but it good for country's diverse thinking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Slave trading still exists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America is in need of reform it’s getting out of control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Workplaces are unsafe, child labor is used, and low wages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People are still flocking to America for opportunities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The Beginning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513475" y="941275"/>
            <a:ext cx="8229600" cy="4202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The country is beginning to divide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Have and Have not’s. Rich and Poor. North and South, For slavery and against slavery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 nation continues to grow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Slavery or not slavery depending on where in America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Abe Lincolns of the Republican Party is elected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The south has had enough and </a:t>
            </a:r>
            <a:r>
              <a:rPr lang="en" u="sng"/>
              <a:t>succeeds</a:t>
            </a:r>
            <a:r>
              <a:rPr lang="en"/>
              <a:t> from Union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13825" y="934275"/>
            <a:ext cx="6628850" cy="405872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/>
          <p:nvPr/>
        </p:nvSpPr>
        <p:spPr>
          <a:xfrm>
            <a:off x="1553175" y="180075"/>
            <a:ext cx="6269099" cy="754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600"/>
              <a:t>War! 1861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