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Source Code Pro" panose="020B0604020202020204" charset="0"/>
      <p:regular r:id="rId17"/>
      <p:bold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swald" panose="020B0604020202020204" charset="0"/>
      <p:regular r:id="rId27"/>
      <p:bold r:id="rId2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6216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351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994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293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95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55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889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44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163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219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490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939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27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>
            <a:off x="4226100" y="2933549"/>
            <a:ext cx="691799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-25" y="0"/>
            <a:ext cx="9144000" cy="3124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hape 51"/>
          <p:cNvCxnSpPr/>
          <p:nvPr/>
        </p:nvCxnSpPr>
        <p:spPr>
          <a:xfrm>
            <a:off x="413275" y="2988275"/>
            <a:ext cx="9104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12000"/>
            </a:lvl1pPr>
            <a:lvl2pPr>
              <a:spcBef>
                <a:spcPts val="0"/>
              </a:spcBef>
              <a:buSzPct val="100000"/>
              <a:defRPr sz="12000"/>
            </a:lvl2pPr>
            <a:lvl3pPr>
              <a:spcBef>
                <a:spcPts val="0"/>
              </a:spcBef>
              <a:buSzPct val="100000"/>
              <a:defRPr sz="12000"/>
            </a:lvl3pPr>
            <a:lvl4pPr>
              <a:spcBef>
                <a:spcPts val="0"/>
              </a:spcBef>
              <a:buSzPct val="100000"/>
              <a:defRPr sz="12000"/>
            </a:lvl4pPr>
            <a:lvl5pPr>
              <a:spcBef>
                <a:spcPts val="0"/>
              </a:spcBef>
              <a:buSzPct val="100000"/>
              <a:defRPr sz="12000"/>
            </a:lvl5pPr>
            <a:lvl6pPr>
              <a:spcBef>
                <a:spcPts val="0"/>
              </a:spcBef>
              <a:buSzPct val="100000"/>
              <a:defRPr sz="12000"/>
            </a:lvl6pPr>
            <a:lvl7pPr>
              <a:spcBef>
                <a:spcPts val="0"/>
              </a:spcBef>
              <a:buSzPct val="100000"/>
              <a:defRPr sz="12000"/>
            </a:lvl7pPr>
            <a:lvl8pPr>
              <a:spcBef>
                <a:spcPts val="0"/>
              </a:spcBef>
              <a:buSzPct val="100000"/>
              <a:defRPr sz="12000"/>
            </a:lvl8pPr>
            <a:lvl9pPr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2914648"/>
            <a:ext cx="9144000" cy="22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9" name="Shape 89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95" name="Shape 95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1" name="Shape 101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8" name="Shape 108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4225081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3" name="Shape 113"/>
          <p:cNvCxnSpPr/>
          <p:nvPr/>
        </p:nvCxnSpPr>
        <p:spPr>
          <a:xfrm>
            <a:off x="0" y="4225081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399" cy="151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hape 19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8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8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ape 33"/>
          <p:cNvCxnSpPr/>
          <p:nvPr/>
        </p:nvCxnSpPr>
        <p:spPr>
          <a:xfrm>
            <a:off x="418675" y="145778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7999" cy="295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099" cy="40856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175"/>
            <a:ext cx="4572000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57719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199" cy="178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13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YXfvl_rF3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ellis-islan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Immigration and Urbanization</a:t>
            </a:r>
            <a:endParaRPr lang="en" dirty="0"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653625" y="968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Urbanization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408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925" y="785650"/>
            <a:ext cx="5810475" cy="43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700" y="109124"/>
            <a:ext cx="7223550" cy="503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Urbanization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Although moving to the city was often brought with promise there were many problems</a:t>
            </a:r>
          </a:p>
          <a:p>
            <a:pPr marL="6858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So many come so quickly not enough places to house everyone</a:t>
            </a:r>
          </a:p>
          <a:p>
            <a:pPr marL="6858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The country may have been transforming it wasn’t always for the better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Urbanization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https://www.youtube.com/watch?v=nYXfvl_rF3M</a:t>
            </a:r>
            <a:r>
              <a:rPr lang="en" dirty="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Immigration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200" dirty="0"/>
              <a:t>At the turn of the 20th century, America attracted people from all over the world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200" dirty="0"/>
              <a:t>Economic opportunity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200" dirty="0"/>
              <a:t>To find a better life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200" dirty="0"/>
              <a:t>Escape oppression 											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200" dirty="0"/>
              <a:t>Estimated 25-30 million people immigrated between 1850-1930!!!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452" y="168950"/>
            <a:ext cx="6099726" cy="439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93475"/>
            <a:ext cx="8520599" cy="49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850" y="108825"/>
            <a:ext cx="6567800" cy="49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 descr="http://themavesite.com/TMS-Pictures/2012-01/1909RushHo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4024" y="497709"/>
            <a:ext cx="5401733" cy="438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05500"/>
            <a:ext cx="8229600" cy="372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86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49003"/>
            <a:ext cx="6885385" cy="359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400300" y="1428750"/>
            <a:ext cx="5200650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6" name="TextBox 5"/>
          <p:cNvSpPr txBox="1"/>
          <p:nvPr/>
        </p:nvSpPr>
        <p:spPr>
          <a:xfrm>
            <a:off x="1300758" y="385338"/>
            <a:ext cx="3257550" cy="147732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From the colonial era to 1880, most immigrants came from England, Ireland, or Germany </a:t>
            </a:r>
            <a:br>
              <a:rPr lang="en-US" sz="2400" dirty="0"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latin typeface="Calibri" pitchFamily="34" charset="0"/>
                <a:cs typeface="Calibri" pitchFamily="34" charset="0"/>
              </a:rPr>
              <a:t>in Northern Europe</a:t>
            </a:r>
            <a:endParaRPr lang="en-US" sz="2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06566" y="215195"/>
            <a:ext cx="3236119" cy="20313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400">
                <a:latin typeface="Calibri" pitchFamily="34" charset="0"/>
                <a:ea typeface="Calibri" pitchFamily="34" charset="0"/>
                <a:cs typeface="Calibri" pitchFamily="34" charset="0"/>
              </a:rPr>
              <a:t>Between 1880 and 1921, 70% of all immigrants </a:t>
            </a:r>
            <a:br>
              <a:rPr lang="en-US" sz="24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400">
                <a:latin typeface="Calibri" pitchFamily="34" charset="0"/>
                <a:ea typeface="Calibri" pitchFamily="34" charset="0"/>
                <a:cs typeface="Calibri" pitchFamily="34" charset="0"/>
              </a:rPr>
              <a:t>to the USA came</a:t>
            </a:r>
            <a:r>
              <a:rPr lang="en-US" sz="2400" b="1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>
                <a:latin typeface="Calibri" pitchFamily="34" charset="0"/>
                <a:ea typeface="Calibri" pitchFamily="34" charset="0"/>
                <a:cs typeface="Calibri" pitchFamily="34" charset="0"/>
              </a:rPr>
              <a:t>from southern and eastern Europe (Italy, Poland, Austria-Hungary, Russia) </a:t>
            </a:r>
            <a:endParaRPr lang="en-US" sz="24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57300" y="1862666"/>
            <a:ext cx="2648656" cy="2456057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450"/>
              </a:spcBef>
            </a:pP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The “new immigrants” were typically young, male, either Catholic </a:t>
            </a:r>
            <a:b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or Jewish, and spoke little or no English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76607" y="3580328"/>
            <a:ext cx="2968228" cy="1274195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450"/>
              </a:spcBef>
            </a:pP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The majority were unskilled agricultural laborers with little money or education</a:t>
            </a:r>
          </a:p>
        </p:txBody>
      </p:sp>
    </p:spTree>
    <p:extLst>
      <p:ext uri="{BB962C8B-B14F-4D97-AF65-F5344CB8AC3E}">
        <p14:creationId xmlns:p14="http://schemas.microsoft.com/office/powerpoint/2010/main" val="246020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Immigration Article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How does the country change due to immigration?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Where did they enter?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61250" y="1200150"/>
            <a:ext cx="84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Angel Island - West Coast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More of a holding center for Asian immigrants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Ellis Island - </a:t>
            </a:r>
            <a:r>
              <a:rPr lang="en" sz="1800" dirty="0"/>
              <a:t>An island off the coast of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New York where millions of people came through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on their way to America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It is estimated that 40% of Americans can trace their family to Ellis Island!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Ellis Island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8500" y="104900"/>
            <a:ext cx="3466799" cy="23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192</Words>
  <Application>Microsoft Office PowerPoint</Application>
  <PresentationFormat>On-screen Show (16:9)</PresentationFormat>
  <Paragraphs>29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Source Code Pro</vt:lpstr>
      <vt:lpstr>Trebuchet MS</vt:lpstr>
      <vt:lpstr>Calibri</vt:lpstr>
      <vt:lpstr>Oswald</vt:lpstr>
      <vt:lpstr>Arial</vt:lpstr>
      <vt:lpstr>modern-writer</vt:lpstr>
      <vt:lpstr>khaki</vt:lpstr>
      <vt:lpstr>Immigration and Urbanization</vt:lpstr>
      <vt:lpstr>Immigration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Immigration Article </vt:lpstr>
      <vt:lpstr>Where did they enter?</vt:lpstr>
      <vt:lpstr>Urbanization</vt:lpstr>
      <vt:lpstr>PowerPoint Presentation</vt:lpstr>
      <vt:lpstr>Urbanization</vt:lpstr>
      <vt:lpstr>Urbanization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</dc:title>
  <dc:creator>Brad Smudde</dc:creator>
  <cp:lastModifiedBy>Brad Smudde</cp:lastModifiedBy>
  <cp:revision>3</cp:revision>
  <dcterms:modified xsi:type="dcterms:W3CDTF">2016-11-14T13:24:16Z</dcterms:modified>
</cp:coreProperties>
</file>