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60" r:id="rId5"/>
    <p:sldId id="258" r:id="rId6"/>
    <p:sldId id="263" r:id="rId7"/>
    <p:sldId id="266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40" d="100"/>
          <a:sy n="40" d="100"/>
        </p:scale>
        <p:origin x="48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EA57A-72D4-4D7F-84E9-C0E498BF619A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B4994-AB55-41A7-988E-A33F63E0D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109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6731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1464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10/26/2015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10/26/2015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10/26/2015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0" y="0"/>
            <a:ext cx="12192000" cy="1503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2400"/>
          </a:p>
        </p:txBody>
      </p:sp>
      <p:cxnSp>
        <p:nvCxnSpPr>
          <p:cNvPr id="16" name="Shape 16"/>
          <p:cNvCxnSpPr/>
          <p:nvPr/>
        </p:nvCxnSpPr>
        <p:spPr>
          <a:xfrm>
            <a:off x="0" y="1503572"/>
            <a:ext cx="12192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967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409055" y="6333133"/>
            <a:ext cx="731599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02406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10/26/2015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10/26/2015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10/26/2015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10/26/2015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10/26/2015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10/26/2015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10/26/2015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10/26/2015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10/26/2015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Israel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18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ISrael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To understand Israel you need to understand Judaism's history</a:t>
            </a:r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4" name="Shape 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84164" y="3442731"/>
            <a:ext cx="3738859" cy="2729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780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 and Key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 smtClean="0"/>
              <a:t>Diaspora- Dispersion or scattering of people from their homeland-Jerusalem. Nearly none lived in or near Jerusalem</a:t>
            </a:r>
          </a:p>
          <a:p>
            <a:r>
              <a:rPr lang="en-US" sz="2800" dirty="0" smtClean="0"/>
              <a:t>Since early centuries C.E. </a:t>
            </a:r>
          </a:p>
          <a:p>
            <a:endParaRPr lang="en-US" sz="3200" dirty="0" smtClean="0"/>
          </a:p>
          <a:p>
            <a:pPr lvl="1"/>
            <a:r>
              <a:rPr lang="en-US" sz="2800" dirty="0" smtClean="0"/>
              <a:t>Because of persecution for differences- Christianity vs Judaism-Relation to Jesus Christ as the Messiah- Jews as a prophet but not Messiah</a:t>
            </a:r>
          </a:p>
          <a:p>
            <a:pPr lvl="1"/>
            <a:r>
              <a:rPr lang="en-US" sz="2800" dirty="0" smtClean="0"/>
              <a:t>Criticized for creating world problems- Black Plague, WWI-WWII Holocaust</a:t>
            </a:r>
          </a:p>
          <a:p>
            <a:pPr lvl="1"/>
            <a:r>
              <a:rPr lang="en-US" sz="2800" dirty="0" smtClean="0"/>
              <a:t>Economic Successes and many more</a:t>
            </a:r>
          </a:p>
        </p:txBody>
      </p:sp>
    </p:spTree>
    <p:extLst>
      <p:ext uri="{BB962C8B-B14F-4D97-AF65-F5344CB8AC3E}">
        <p14:creationId xmlns:p14="http://schemas.microsoft.com/office/powerpoint/2010/main" val="75252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hamptonworldhistoryi.wikispaces.com/file/view/jewish_diaspora.jpg/259074362/jewish_diaspor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024" y="335985"/>
            <a:ext cx="8530280" cy="609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4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 and Key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Zionism- Political and nationalism movement of Jews and Jewish culture to support having one homeland </a:t>
            </a:r>
          </a:p>
          <a:p>
            <a:r>
              <a:rPr lang="en-US" sz="2800" dirty="0" smtClean="0"/>
              <a:t>This movement came together in the 19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century in Europe to nationalism took over Europe.</a:t>
            </a:r>
          </a:p>
          <a:p>
            <a:r>
              <a:rPr lang="en-US" sz="2800" dirty="0" smtClean="0"/>
              <a:t>Jews wanted to re-establish a Jewish nation-Israel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4275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</p:spPr>
        <p:txBody>
          <a:bodyPr vert="horz" lIns="121900" tIns="121900" rIns="121900" bIns="121900" rtlCol="0" anchor="b" anchorCtr="0">
            <a:noAutofit/>
          </a:bodyPr>
          <a:lstStyle/>
          <a:p>
            <a:r>
              <a:rPr lang="en"/>
              <a:t>Israel - Historical Context</a:t>
            </a:r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3" y="1600201"/>
            <a:ext cx="12192000" cy="5257999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 marL="647693" indent="-342900"/>
            <a:r>
              <a:rPr lang="en" sz="2800" dirty="0"/>
              <a:t>Became a state in 1946 after WWII</a:t>
            </a:r>
          </a:p>
          <a:p>
            <a:pPr marL="1371578" lvl="1" indent="-457200">
              <a:buSzPct val="100000"/>
            </a:pPr>
            <a:r>
              <a:rPr lang="en" sz="3600" dirty="0"/>
              <a:t>A safe haven for Jewish refugees after the Holocaust</a:t>
            </a:r>
          </a:p>
          <a:p>
            <a:pPr marL="647693" indent="-342900"/>
            <a:r>
              <a:rPr lang="en" sz="2800" dirty="0" smtClean="0"/>
              <a:t>Allies </a:t>
            </a:r>
            <a:r>
              <a:rPr lang="en" sz="2800" dirty="0"/>
              <a:t>with the US and part of the United Nations</a:t>
            </a:r>
          </a:p>
          <a:p>
            <a:pPr marL="1371578" lvl="1" indent="-457200">
              <a:buSzPct val="100000"/>
            </a:pPr>
            <a:r>
              <a:rPr lang="en" sz="3600" dirty="0"/>
              <a:t>Jewish Democratic State</a:t>
            </a:r>
          </a:p>
          <a:p>
            <a:pPr marL="1371578" lvl="1" indent="-457200">
              <a:buSzPct val="100000"/>
            </a:pPr>
            <a:r>
              <a:rPr lang="en" sz="3600" dirty="0"/>
              <a:t>Representative Democracy - Prime Minister is head of state</a:t>
            </a:r>
          </a:p>
          <a:p>
            <a:pPr marL="647693" indent="-342900"/>
            <a:r>
              <a:rPr lang="en" sz="2800" dirty="0"/>
              <a:t>A developed country</a:t>
            </a:r>
          </a:p>
          <a:p>
            <a:pPr marL="1371578" lvl="1" indent="-457200">
              <a:buSzPct val="100000"/>
            </a:pPr>
            <a:r>
              <a:rPr lang="en" sz="3600" dirty="0"/>
              <a:t>Highest standard of living in the Middle </a:t>
            </a:r>
            <a:r>
              <a:rPr lang="en" sz="3600" dirty="0" smtClean="0"/>
              <a:t>East</a:t>
            </a:r>
            <a:endParaRPr lang="en" sz="3600" dirty="0"/>
          </a:p>
        </p:txBody>
      </p:sp>
    </p:spTree>
    <p:extLst>
      <p:ext uri="{BB962C8B-B14F-4D97-AF65-F5344CB8AC3E}">
        <p14:creationId xmlns:p14="http://schemas.microsoft.com/office/powerpoint/2010/main" val="3747660669"/>
      </p:ext>
    </p:extLst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ttps://lh3.googleusercontent.com/QZl-BHrf_dWpENB3Q582XRwYaUEbtDeLcQIP_Ju9q3v1jkAaE9vQc6ZsHY9DsbCExtBYWot5WTRBJSCHWKy34jUK_bv8Ecotj78UABwQluUq_8FrvOmx72by7v0x8Qkh8rqyOc1ypw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548" y="0"/>
            <a:ext cx="8349916" cy="6567800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1671232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</p:spPr>
        <p:txBody>
          <a:bodyPr vert="horz" lIns="121900" tIns="121900" rIns="121900" bIns="121900" rtlCol="0" anchor="b" anchorCtr="0">
            <a:noAutofit/>
          </a:bodyPr>
          <a:lstStyle/>
          <a:p>
            <a:r>
              <a:rPr lang="en"/>
              <a:t>So what’s the problem?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-86367" y="1323834"/>
            <a:ext cx="12192000" cy="4967599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 marL="609585" indent="-304792"/>
            <a:r>
              <a:rPr lang="en"/>
              <a:t>Israel is located in a very important location</a:t>
            </a:r>
          </a:p>
          <a:p>
            <a:pPr marL="1219170" lvl="1" indent="-304792">
              <a:buSzPct val="100000"/>
            </a:pPr>
            <a:r>
              <a:rPr lang="en" sz="3067"/>
              <a:t>The 3 major world religions stake claim to the Holy Land</a:t>
            </a:r>
          </a:p>
          <a:p>
            <a:pPr marL="1219170" lvl="1" indent="-304792">
              <a:buSzPct val="100000"/>
            </a:pPr>
            <a:r>
              <a:rPr lang="en" sz="3067"/>
              <a:t>Jerusalem is a sacred city in Islam, Judaism and Christianity</a:t>
            </a:r>
          </a:p>
          <a:p>
            <a:pPr marL="1828754" lvl="2" indent="-304792">
              <a:buSzPct val="100000"/>
            </a:pPr>
            <a:r>
              <a:rPr lang="en" sz="3067"/>
              <a:t>Both Israel and Palestine claim it as their capitol</a:t>
            </a:r>
          </a:p>
          <a:p>
            <a:pPr marL="1219170" lvl="1" indent="-304792">
              <a:buSzPct val="100000"/>
            </a:pPr>
            <a:r>
              <a:rPr lang="en" sz="3067"/>
              <a:t>The Temple Mount - Sacred Temple that holds God’s Justice</a:t>
            </a:r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0167" y="4098234"/>
            <a:ext cx="3679700" cy="2759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91901" y="4098234"/>
            <a:ext cx="4147191" cy="2759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7035484"/>
      </p:ext>
    </p:extLst>
  </p:cSld>
  <p:clrMapOvr>
    <a:masterClrMapping/>
  </p:clrMapOvr>
  <p:transition spd="slow">
    <p:cut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123</TotalTime>
  <Words>222</Words>
  <Application>Microsoft Office PowerPoint</Application>
  <PresentationFormat>Widescreen</PresentationFormat>
  <Paragraphs>28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Tw Cen MT</vt:lpstr>
      <vt:lpstr>Tw Cen MT Condensed</vt:lpstr>
      <vt:lpstr>Wingdings 3</vt:lpstr>
      <vt:lpstr>Integral</vt:lpstr>
      <vt:lpstr>Israel</vt:lpstr>
      <vt:lpstr>ISrael</vt:lpstr>
      <vt:lpstr>Vocab and Key Points</vt:lpstr>
      <vt:lpstr>PowerPoint Presentation</vt:lpstr>
      <vt:lpstr>Vocab and Key Points</vt:lpstr>
      <vt:lpstr>Israel - Historical Context</vt:lpstr>
      <vt:lpstr>PowerPoint Presentation</vt:lpstr>
      <vt:lpstr>So what’s the problem?</vt:lpstr>
    </vt:vector>
  </TitlesOfParts>
  <Company>Plymouth Joint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Israel</dc:title>
  <dc:creator>Brad Smudde</dc:creator>
  <cp:lastModifiedBy>Brad Smudde</cp:lastModifiedBy>
  <cp:revision>9</cp:revision>
  <dcterms:created xsi:type="dcterms:W3CDTF">2015-10-26T18:13:12Z</dcterms:created>
  <dcterms:modified xsi:type="dcterms:W3CDTF">2015-10-26T20:16:56Z</dcterms:modified>
</cp:coreProperties>
</file>