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Jim Crow Era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8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but equal </a:t>
            </a:r>
          </a:p>
          <a:p>
            <a:pPr lvl="1"/>
            <a:r>
              <a:rPr lang="en-US" dirty="0" smtClean="0"/>
              <a:t>Just like trains, bathrooms, water fountains etc.</a:t>
            </a:r>
          </a:p>
          <a:p>
            <a:pPr lvl="1"/>
            <a:r>
              <a:rPr lang="en-US" dirty="0" smtClean="0"/>
              <a:t>Laws in place for divide were up to administrative discretion for anyone who was perceived to be black-1 drop rule</a:t>
            </a:r>
          </a:p>
          <a:p>
            <a:pPr lvl="1"/>
            <a:r>
              <a:rPr lang="en-US" dirty="0" smtClean="0"/>
              <a:t>Argument was that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 provided equal protections but not abolish distinction between white and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4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but Equal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Gave precedent to courts to rule on the side of segregation and hard to repeal</a:t>
            </a:r>
          </a:p>
          <a:p>
            <a:endParaRPr lang="en-US" dirty="0"/>
          </a:p>
          <a:p>
            <a:r>
              <a:rPr lang="en-US" sz="3600" b="1" dirty="0" smtClean="0"/>
              <a:t>Segregation argument </a:t>
            </a:r>
          </a:p>
          <a:p>
            <a:r>
              <a:rPr lang="en-US" dirty="0" smtClean="0"/>
              <a:t>Many argued segregation was in the best interest of all children</a:t>
            </a:r>
          </a:p>
          <a:p>
            <a:r>
              <a:rPr lang="en-US" dirty="0" smtClean="0"/>
              <a:t>Equal protection does not apply to education</a:t>
            </a:r>
            <a:r>
              <a:rPr lang="en-US" dirty="0" smtClean="0">
                <a:sym typeface="Wingdings" panose="05000000000000000000" pitchFamily="2" charset="2"/>
              </a:rPr>
              <a:t> which argued was a state and local issue</a:t>
            </a:r>
            <a:endParaRPr lang="en-US" dirty="0" smtClean="0"/>
          </a:p>
          <a:p>
            <a:r>
              <a:rPr lang="en-US" dirty="0" smtClean="0"/>
              <a:t> Prejudice of white voters were not created by law and cant be changed by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7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1900- 90% of blacks lived in former confederacy</a:t>
            </a:r>
          </a:p>
          <a:p>
            <a:pPr lvl="1"/>
            <a:r>
              <a:rPr lang="en-US" dirty="0" smtClean="0"/>
              <a:t>6 of 10 work on farms</a:t>
            </a:r>
          </a:p>
          <a:p>
            <a:pPr lvl="1"/>
            <a:r>
              <a:rPr lang="en-US" dirty="0" smtClean="0"/>
              <a:t>3 of 10 were servants/ housekeepers</a:t>
            </a:r>
          </a:p>
          <a:p>
            <a:pPr lvl="1"/>
            <a:r>
              <a:rPr lang="en-US" dirty="0" smtClean="0"/>
              <a:t>2% held professional jobs</a:t>
            </a:r>
          </a:p>
          <a:p>
            <a:r>
              <a:rPr lang="en-US" dirty="0" smtClean="0"/>
              <a:t>Jim Crow schools taught </a:t>
            </a:r>
            <a:r>
              <a:rPr lang="en-US" dirty="0" err="1" smtClean="0"/>
              <a:t>aricultural</a:t>
            </a:r>
            <a:r>
              <a:rPr lang="en-US" dirty="0" smtClean="0"/>
              <a:t> and domestic work</a:t>
            </a:r>
          </a:p>
          <a:p>
            <a:r>
              <a:rPr lang="en-US" dirty="0" smtClean="0"/>
              <a:t>Booker T. Washington’s argument was whites will only vote for funds in proportion to the value of black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2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1890 literacy rates 40%</a:t>
            </a:r>
          </a:p>
          <a:p>
            <a:r>
              <a:rPr lang="en-US" dirty="0" smtClean="0"/>
              <a:t>1930 literacy rates 80%</a:t>
            </a:r>
          </a:p>
          <a:p>
            <a:pPr lvl="1"/>
            <a:r>
              <a:rPr lang="en-US" dirty="0" smtClean="0"/>
              <a:t>Large increases but many did not stayed based primary school </a:t>
            </a:r>
          </a:p>
          <a:p>
            <a:r>
              <a:rPr lang="en-US" dirty="0" smtClean="0"/>
              <a:t> Schools spent 3 times as much on each white students as black student</a:t>
            </a:r>
          </a:p>
          <a:p>
            <a:r>
              <a:rPr lang="en-US" dirty="0" smtClean="0"/>
              <a:t>Teacher pay was much lower in black schools</a:t>
            </a:r>
          </a:p>
          <a:p>
            <a:pPr lvl="1"/>
            <a:r>
              <a:rPr lang="en-US" dirty="0" smtClean="0"/>
              <a:t>In some cases by nearly 40%</a:t>
            </a:r>
          </a:p>
          <a:p>
            <a:pPr lvl="1"/>
            <a:r>
              <a:rPr lang="en-US" dirty="0" smtClean="0"/>
              <a:t>Education levels of educators was close to high school education at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24665"/>
            <a:ext cx="9601196" cy="3318936"/>
          </a:xfrm>
        </p:spPr>
        <p:txBody>
          <a:bodyPr/>
          <a:lstStyle/>
          <a:p>
            <a:r>
              <a:rPr lang="en-US" dirty="0" smtClean="0"/>
              <a:t>10-20% of 15-19 were enrolled in southern states</a:t>
            </a:r>
          </a:p>
          <a:p>
            <a:r>
              <a:rPr lang="en-US" dirty="0" smtClean="0"/>
              <a:t>Teachers were also Principals </a:t>
            </a:r>
          </a:p>
          <a:p>
            <a:r>
              <a:rPr lang="en-US" dirty="0" smtClean="0"/>
              <a:t>Little class offerings </a:t>
            </a:r>
          </a:p>
          <a:p>
            <a:r>
              <a:rPr lang="en-US" dirty="0" smtClean="0"/>
              <a:t>Used out of date hand me down resources to teach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1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270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Jim Crow Era Education</vt:lpstr>
      <vt:lpstr>Education Divide</vt:lpstr>
      <vt:lpstr>Separate but Equal </vt:lpstr>
      <vt:lpstr>Jim Crow Schools</vt:lpstr>
      <vt:lpstr>Jim Crow Education</vt:lpstr>
      <vt:lpstr>Jim Crow 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Crow Education</dc:title>
  <dc:creator>Kurt Zolp</dc:creator>
  <cp:lastModifiedBy>Kurt Zolp</cp:lastModifiedBy>
  <cp:revision>5</cp:revision>
  <dcterms:created xsi:type="dcterms:W3CDTF">2019-10-17T12:41:55Z</dcterms:created>
  <dcterms:modified xsi:type="dcterms:W3CDTF">2019-10-17T15:12:38Z</dcterms:modified>
</cp:coreProperties>
</file>