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6" r:id="rId13"/>
  </p:sldIdLst>
  <p:sldSz cx="9144000" cy="5143500" type="screen16x9"/>
  <p:notesSz cx="6858000" cy="9144000"/>
  <p:embeddedFontLst>
    <p:embeddedFont>
      <p:font typeface="Raleway" panose="020B0604020202020204" charset="0"/>
      <p:regular r:id="rId15"/>
      <p:bold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5154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54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90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78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86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19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33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30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63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80700" y="2651100"/>
            <a:ext cx="8982599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200"/>
            </a:lvl1pPr>
            <a:lvl2pPr>
              <a:spcBef>
                <a:spcPts val="0"/>
              </a:spcBef>
              <a:buSzPct val="100000"/>
              <a:defRPr sz="4200"/>
            </a:lvl2pPr>
            <a:lvl3pPr>
              <a:spcBef>
                <a:spcPts val="0"/>
              </a:spcBef>
              <a:buSzPct val="100000"/>
              <a:defRPr sz="4200"/>
            </a:lvl3pPr>
            <a:lvl4pPr>
              <a:spcBef>
                <a:spcPts val="0"/>
              </a:spcBef>
              <a:buSzPct val="100000"/>
              <a:defRPr sz="4200"/>
            </a:lvl4pPr>
            <a:lvl5pPr>
              <a:spcBef>
                <a:spcPts val="0"/>
              </a:spcBef>
              <a:buSzPct val="100000"/>
              <a:defRPr sz="4200"/>
            </a:lvl5pPr>
            <a:lvl6pPr>
              <a:spcBef>
                <a:spcPts val="0"/>
              </a:spcBef>
              <a:buSzPct val="100000"/>
              <a:defRPr sz="4200"/>
            </a:lvl6pPr>
            <a:lvl7pPr>
              <a:spcBef>
                <a:spcPts val="0"/>
              </a:spcBef>
              <a:buSzPct val="100000"/>
              <a:defRPr sz="4200"/>
            </a:lvl7pPr>
            <a:lvl8pPr>
              <a:spcBef>
                <a:spcPts val="0"/>
              </a:spcBef>
              <a:buSzPct val="100000"/>
              <a:defRPr sz="4200"/>
            </a:lvl8pPr>
            <a:lvl9pPr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80700" y="2651100"/>
            <a:ext cx="8982599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599" cy="2006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A2EFF424-F111-43CB-9C75-D52325012943}" type="datetime1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5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80700" y="2651100"/>
            <a:ext cx="8982599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600"/>
            </a:lvl1pPr>
            <a:lvl2pPr>
              <a:spcBef>
                <a:spcPts val="0"/>
              </a:spcBef>
              <a:buSzPct val="100000"/>
              <a:defRPr sz="3600"/>
            </a:lvl2pPr>
            <a:lvl3pPr>
              <a:spcBef>
                <a:spcPts val="0"/>
              </a:spcBef>
              <a:buSzPct val="100000"/>
              <a:defRPr sz="3600"/>
            </a:lvl3pPr>
            <a:lvl4pPr>
              <a:spcBef>
                <a:spcPts val="0"/>
              </a:spcBef>
              <a:buSzPct val="100000"/>
              <a:defRPr sz="3600"/>
            </a:lvl4pPr>
            <a:lvl5pPr>
              <a:spcBef>
                <a:spcPts val="0"/>
              </a:spcBef>
              <a:buSzPct val="100000"/>
              <a:defRPr sz="3600"/>
            </a:lvl5pPr>
            <a:lvl6pPr>
              <a:spcBef>
                <a:spcPts val="0"/>
              </a:spcBef>
              <a:buSzPct val="100000"/>
              <a:defRPr sz="3600"/>
            </a:lvl6pPr>
            <a:lvl7pPr>
              <a:spcBef>
                <a:spcPts val="0"/>
              </a:spcBef>
              <a:buSzPct val="100000"/>
              <a:defRPr sz="3600"/>
            </a:lvl7pPr>
            <a:lvl8pPr>
              <a:spcBef>
                <a:spcPts val="0"/>
              </a:spcBef>
              <a:buSzPct val="100000"/>
              <a:defRPr sz="3600"/>
            </a:lvl8pPr>
            <a:lvl9pPr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636800" y="80700"/>
            <a:ext cx="4426499" cy="4982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199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loc.gov/resource/rbpe.01805500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Labor Unions Emerge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Owner Vocab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244943"/>
            <a:ext cx="8520599" cy="370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Often times owners used scare tactics in possible firing workers or cutting wages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" sz="2400" dirty="0"/>
          </a:p>
          <a:p>
            <a:pPr marL="6858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dirty="0"/>
              <a:t>Research the book definition of the term, but put them in your own words </a:t>
            </a:r>
          </a:p>
          <a:p>
            <a:pPr marL="2286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sz="2400" dirty="0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	Yellow Dog Contracts-</a:t>
            </a:r>
            <a:br>
              <a:rPr lang="en" sz="2400" dirty="0"/>
            </a:br>
            <a:r>
              <a:rPr lang="en" sz="2400" dirty="0"/>
              <a:t>Scab Workers-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	Blacklist-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Labor Vocab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29506" y="1152474"/>
            <a:ext cx="8520599" cy="37694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00000"/>
              </a:lnSpc>
              <a:spcAft>
                <a:spcPts val="0"/>
              </a:spcAft>
            </a:pPr>
            <a:r>
              <a:rPr lang="en" sz="2400" dirty="0"/>
              <a:t>Workers also had tactics of their own to try to get the rights they wanted.</a:t>
            </a:r>
          </a:p>
          <a:p>
            <a:pPr marL="457200" indent="-228600">
              <a:lnSpc>
                <a:spcPct val="100000"/>
              </a:lnSpc>
              <a:spcAft>
                <a:spcPts val="0"/>
              </a:spcAft>
            </a:pPr>
            <a:endParaRPr lang="en" sz="2400" dirty="0"/>
          </a:p>
          <a:p>
            <a:pPr marL="457200" indent="-228600">
              <a:lnSpc>
                <a:spcPct val="100000"/>
              </a:lnSpc>
              <a:spcAft>
                <a:spcPts val="0"/>
              </a:spcAft>
            </a:pPr>
            <a:r>
              <a:rPr lang="en" sz="2400" dirty="0"/>
              <a:t>Research the book definition of the term, but put them in your own words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" sz="2400" dirty="0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Arbatration-</a:t>
            </a:r>
            <a:endParaRPr sz="2400" dirty="0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Boycott-</a:t>
            </a:r>
            <a:endParaRPr sz="2400" dirty="0"/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Strike-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0"/>
            <a:ext cx="8520599" cy="51434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22" y="160690"/>
            <a:ext cx="3567291" cy="4822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0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Unionization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 dirty="0"/>
              <a:t>At this time things: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paid vacation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sick leave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collecting unemployment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workers compensation 											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200" b="1" dirty="0"/>
              <a:t>Didnt exist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Unionization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Many were dying on the job and no family compensation</a:t>
            </a:r>
          </a:p>
          <a:p>
            <a:pPr marL="6858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Dirty factories</a:t>
            </a:r>
          </a:p>
          <a:p>
            <a:pPr marL="6858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Poor ventilation</a:t>
            </a:r>
          </a:p>
          <a:p>
            <a:pPr marL="685800" lvl="0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14 hour days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Unionization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Along with having low wages many jobs  became easily replaceable doing easy tasks</a:t>
            </a:r>
          </a:p>
          <a:p>
            <a:pPr marL="1143000" lvl="1" indent="-4572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Could fire you with little reason-No follow up action</a:t>
            </a:r>
          </a:p>
          <a:p>
            <a:pPr marL="1143000" lvl="1" indent="-4572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600" dirty="0"/>
              <a:t>Could easily get other workers to do the job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Child Labor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Worked in </a:t>
            </a:r>
            <a:r>
              <a:rPr lang="en" sz="2200" b="1" dirty="0"/>
              <a:t>sweatshops</a:t>
            </a:r>
            <a:r>
              <a:rPr lang="en" sz="2200" dirty="0"/>
              <a:t>- clothing factory with long hours and low wages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25% of boys had jobs under 15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10% of girls had jobs under 15 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14 hour days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Making cents on the dollar- $250 a year</a:t>
            </a:r>
          </a:p>
          <a:p>
            <a:pPr marL="68580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" sz="2200" dirty="0"/>
          </a:p>
          <a:p>
            <a:pPr marL="5715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Schooling?</a:t>
            </a:r>
          </a:p>
        </p:txBody>
      </p:sp>
      <p:sp>
        <p:nvSpPr>
          <p:cNvPr id="80" name="Shape 80"/>
          <p:cNvSpPr/>
          <p:nvPr/>
        </p:nvSpPr>
        <p:spPr>
          <a:xfrm>
            <a:off x="6978050" y="3815425"/>
            <a:ext cx="900299" cy="810299"/>
          </a:xfrm>
          <a:prstGeom prst="octagon">
            <a:avLst>
              <a:gd name="adj" fmla="val 29289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7051175" y="4006700"/>
            <a:ext cx="1159200" cy="16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Articles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Unionization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Workers that were both skilled and unskilled began believe that the way they were being treated was unfair.</a:t>
            </a:r>
          </a:p>
          <a:p>
            <a:pPr marL="2286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en" sz="2400" dirty="0"/>
          </a:p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Unionization started locally with workers with the same jobs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Steelworkers, miners, shoe makers</a:t>
            </a:r>
          </a:p>
          <a:p>
            <a:pPr marL="34290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400" dirty="0"/>
          </a:p>
          <a:p>
            <a:pPr marL="5715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At this time things like paid vacation, sick leave, collecting unemployment, and workers comp. didnt exist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Unions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National Labor Union- First organized labor union</a:t>
            </a:r>
          </a:p>
          <a:p>
            <a:pPr marL="5715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The Knights of Labor- Organization of over 700,000 develops to try and gain bargaining power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end wage slavery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attack capitalism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give workers a voice</a:t>
            </a:r>
          </a:p>
          <a:p>
            <a:pPr marL="10287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better working conditions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8 hour workday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599" y="2160524"/>
            <a:ext cx="2084600" cy="266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478" y="1068425"/>
            <a:ext cx="4686752" cy="2438255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Founded 1905 by radical Colorado miners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Known as IWW or “the Wobblies”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“One big union”: all laborers, regardless of race or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Often supported violence and sabotage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Collapsed during WWI and Red Scare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hlinkClick r:id="rId2"/>
              </a:rPr>
              <a:t>https://www.loc.gov/resource/rbpe.01805500/</a:t>
            </a:r>
            <a:endParaRPr lang="en-US" sz="2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Workers of the World</a:t>
            </a:r>
          </a:p>
        </p:txBody>
      </p:sp>
      <p:pic>
        <p:nvPicPr>
          <p:cNvPr id="5122" name="Picture 2" descr="http://bisbee.net/wp/wp-content/flagallery/deportation-1917/bisbeenetwobbli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37" y="3506680"/>
            <a:ext cx="1212702" cy="1593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3759C7-91F9-4B97-B932-398410DD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04" y="-90869"/>
            <a:ext cx="9608950" cy="519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9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8BEF81-2FF9-4FA8-9156-3A32B8A5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12F7F3-CBB9-4CE4-B294-AEC3113E2E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8" y="1179158"/>
            <a:ext cx="6324024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74561"/>
      </p:ext>
    </p:extLst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349</Words>
  <Application>Microsoft Office PowerPoint</Application>
  <PresentationFormat>On-screen Show (16:9)</PresentationFormat>
  <Paragraphs>63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Source Sans Pro</vt:lpstr>
      <vt:lpstr>Arial</vt:lpstr>
      <vt:lpstr>Raleway</vt:lpstr>
      <vt:lpstr>plum</vt:lpstr>
      <vt:lpstr>Labor Unions Emerge</vt:lpstr>
      <vt:lpstr>Unionization</vt:lpstr>
      <vt:lpstr>Unionization </vt:lpstr>
      <vt:lpstr>Unionization </vt:lpstr>
      <vt:lpstr>Child Labor</vt:lpstr>
      <vt:lpstr>Unionization </vt:lpstr>
      <vt:lpstr>Unions</vt:lpstr>
      <vt:lpstr>International Workers of the World</vt:lpstr>
      <vt:lpstr>PowerPoint Presentation</vt:lpstr>
      <vt:lpstr>Owner Vocab</vt:lpstr>
      <vt:lpstr>Labor Vocab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Unions Emerge</dc:title>
  <dc:creator>Brad Smudde</dc:creator>
  <cp:lastModifiedBy>Brad Smudde</cp:lastModifiedBy>
  <cp:revision>8</cp:revision>
  <dcterms:modified xsi:type="dcterms:W3CDTF">2020-11-19T16:57:14Z</dcterms:modified>
</cp:coreProperties>
</file>