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63" r:id="rId6"/>
    <p:sldId id="261" r:id="rId7"/>
    <p:sldId id="262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roaring-twenti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WWI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7211" y="1235676"/>
            <a:ext cx="60795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The Good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880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" y="3200400"/>
            <a:ext cx="9029700" cy="50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5920" y="698957"/>
            <a:ext cx="902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Advancements in Technology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5920" y="2057400"/>
            <a:ext cx="902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technology added economic and cultural growth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11580" y="3518654"/>
            <a:ext cx="4937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Economic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Jobs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markets for good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Investing opportunities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Business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00850" y="3549432"/>
            <a:ext cx="90297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Cultural</a:t>
            </a:r>
          </a:p>
          <a:p>
            <a:endParaRPr lang="en-US" sz="2800" dirty="0"/>
          </a:p>
          <a:p>
            <a:r>
              <a:rPr lang="en-US" sz="2800" dirty="0" smtClean="0"/>
              <a:t>Major Consumers</a:t>
            </a:r>
          </a:p>
          <a:p>
            <a:r>
              <a:rPr lang="en-US" sz="2800" dirty="0" smtClean="0"/>
              <a:t>Luxury lifestyle </a:t>
            </a:r>
          </a:p>
          <a:p>
            <a:r>
              <a:rPr lang="en-US" sz="2800" dirty="0" smtClean="0"/>
              <a:t>Make it rich culture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6965" y="661154"/>
            <a:ext cx="4887877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 </a:t>
            </a:r>
            <a:r>
              <a:rPr lang="en-US" sz="4000" b="1" dirty="0" smtClean="0"/>
              <a:t>1920’s Technology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152" y="1646039"/>
            <a:ext cx="10881505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 </a:t>
            </a:r>
            <a:r>
              <a:rPr lang="en-US" sz="2800" dirty="0" smtClean="0"/>
              <a:t>A turning point in technology for U.S.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Consumer goods- automobiles, radio, television, airplanes,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dishwasher, speaker, and sliced bread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Medical goods- Insulin, Band-Aids, and penicillin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1920’s Inventions change the world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www.history.com/topics/roaring-twenties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990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0" y="685800"/>
            <a:ext cx="8763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/>
              <a:t>The Election of 1920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n-US" altLang="en-US" sz="3200" dirty="0" smtClean="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sz="3600" dirty="0" smtClean="0"/>
              <a:t>Voters </a:t>
            </a:r>
            <a:r>
              <a:rPr lang="en-US" altLang="en-US" sz="3600" dirty="0"/>
              <a:t>want to put the war and problems here at home behind them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Republican candidate </a:t>
            </a:r>
            <a:r>
              <a:rPr lang="en-US" altLang="en-US" sz="3600" b="1" dirty="0"/>
              <a:t>Warren G. Harding</a:t>
            </a:r>
            <a:r>
              <a:rPr lang="en-US" altLang="en-US" sz="3600" dirty="0"/>
              <a:t> promises </a:t>
            </a:r>
            <a:r>
              <a:rPr lang="en-US" altLang="en-US" sz="3600" b="1" dirty="0"/>
              <a:t>“a return to normalcy.”</a:t>
            </a:r>
          </a:p>
        </p:txBody>
      </p:sp>
    </p:spTree>
    <p:extLst>
      <p:ext uri="{BB962C8B-B14F-4D97-AF65-F5344CB8AC3E}">
        <p14:creationId xmlns:p14="http://schemas.microsoft.com/office/powerpoint/2010/main" val="36126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314" y="839510"/>
            <a:ext cx="118352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Turmoil in the 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20’s Roaring and Bad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219358" y="1761530"/>
            <a:ext cx="48006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 smtClean="0"/>
              <a:t>			</a:t>
            </a:r>
            <a:r>
              <a:rPr lang="en-US" altLang="en-US" sz="4400" dirty="0" smtClean="0"/>
              <a:t>	</a:t>
            </a:r>
            <a:r>
              <a:rPr lang="en-US" altLang="en-US" sz="4400" dirty="0" smtClean="0">
                <a:solidFill>
                  <a:srgbClr val="FF0000"/>
                </a:solidFill>
              </a:rPr>
              <a:t>Bad	</a:t>
            </a:r>
            <a:endParaRPr lang="en-US" altLang="en-US" sz="44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</a:rPr>
              <a:t>Communist Paranoia</a:t>
            </a:r>
          </a:p>
          <a:p>
            <a:pPr>
              <a:buFont typeface="Arial" charset="0"/>
              <a:buChar char="•"/>
            </a:pPr>
            <a:endParaRPr lang="en-US" altLang="en-US" sz="3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sz="3600" dirty="0" smtClean="0">
                <a:solidFill>
                  <a:srgbClr val="FF0000"/>
                </a:solidFill>
              </a:rPr>
              <a:t> Religious Unrest </a:t>
            </a:r>
            <a:endParaRPr lang="en-US" altLang="en-US" sz="3600" dirty="0">
              <a:solidFill>
                <a:srgbClr val="FF0000"/>
              </a:solidFill>
            </a:endParaRPr>
          </a:p>
          <a:p>
            <a:endParaRPr lang="en-US" altLang="en-US" sz="3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altLang="en-US" sz="3600" dirty="0">
                <a:solidFill>
                  <a:srgbClr val="FF0000"/>
                </a:solidFill>
              </a:rPr>
              <a:t> Racial Unrest</a:t>
            </a:r>
          </a:p>
          <a:p>
            <a:pPr>
              <a:buFont typeface="Arial" charset="0"/>
              <a:buChar char="•"/>
            </a:pPr>
            <a:endParaRPr lang="en-US" altLang="en-US" sz="3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18808" y="1761530"/>
            <a:ext cx="48006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 smtClean="0"/>
              <a:t>				</a:t>
            </a:r>
            <a:r>
              <a:rPr lang="en-US" altLang="en-US" sz="4000" dirty="0" smtClean="0"/>
              <a:t>Roaring </a:t>
            </a:r>
            <a:r>
              <a:rPr lang="en-US" altLang="en-US" dirty="0" smtClean="0"/>
              <a:t>	</a:t>
            </a:r>
            <a:endParaRPr lang="en-US" altLang="en-US" dirty="0"/>
          </a:p>
          <a:p>
            <a:pPr>
              <a:buFont typeface="Arial" charset="0"/>
              <a:buChar char="•"/>
            </a:pPr>
            <a:r>
              <a:rPr lang="en-US" altLang="en-US" sz="3600" dirty="0" smtClean="0"/>
              <a:t>Technology Advances</a:t>
            </a:r>
          </a:p>
          <a:p>
            <a:pPr>
              <a:buFont typeface="Arial" charset="0"/>
              <a:buChar char="•"/>
            </a:pPr>
            <a:endParaRPr lang="en-US" altLang="en-US" sz="3600" dirty="0"/>
          </a:p>
          <a:p>
            <a:pPr>
              <a:buFont typeface="Arial" charset="0"/>
              <a:buChar char="•"/>
            </a:pPr>
            <a:r>
              <a:rPr lang="en-US" altLang="en-US" sz="3600" dirty="0" smtClean="0"/>
              <a:t> Culture of Change</a:t>
            </a:r>
            <a:endParaRPr lang="en-US" altLang="en-US" sz="3600" dirty="0"/>
          </a:p>
          <a:p>
            <a:pPr>
              <a:buFont typeface="Arial" charset="0"/>
              <a:buChar char="•"/>
            </a:pPr>
            <a:endParaRPr lang="en-US" altLang="en-US" sz="3600" dirty="0"/>
          </a:p>
          <a:p>
            <a:pPr>
              <a:buFont typeface="Arial" charset="0"/>
              <a:buChar char="•"/>
            </a:pPr>
            <a:r>
              <a:rPr lang="en-US" altLang="en-US" sz="3600" dirty="0" smtClean="0"/>
              <a:t>Counterculture</a:t>
            </a:r>
            <a:endParaRPr lang="en-US" altLang="en-US" sz="3600" dirty="0"/>
          </a:p>
          <a:p>
            <a:pPr>
              <a:buFont typeface="Arial" charset="0"/>
              <a:buChar char="•"/>
            </a:pPr>
            <a:endParaRPr lang="en-US" altLang="en-US" sz="3600" dirty="0"/>
          </a:p>
          <a:p>
            <a:pPr>
              <a:buFont typeface="Arial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79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005914" y="370704"/>
            <a:ext cx="84582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4800" b="1" u="sng" dirty="0"/>
              <a:t>Isolation and Nativism</a:t>
            </a:r>
          </a:p>
          <a:p>
            <a:r>
              <a:rPr lang="en-US" altLang="en-US" sz="4000" b="1" dirty="0"/>
              <a:t>Nativism</a:t>
            </a:r>
            <a:r>
              <a:rPr lang="en-US" altLang="en-US" sz="4800" b="1" dirty="0"/>
              <a:t> – </a:t>
            </a:r>
            <a:r>
              <a:rPr lang="en-US" altLang="en-US" sz="2800" dirty="0"/>
              <a:t>belief that native people (people who were born in the country) are superior to immigrants</a:t>
            </a:r>
          </a:p>
          <a:p>
            <a:pPr>
              <a:buFont typeface="Arial" charset="0"/>
              <a:buChar char="•"/>
            </a:pPr>
            <a:r>
              <a:rPr lang="en-US" altLang="en-US" sz="4800" b="1" dirty="0"/>
              <a:t> </a:t>
            </a:r>
            <a:r>
              <a:rPr lang="en-US" altLang="en-US" sz="4000" dirty="0"/>
              <a:t>Oppose immigration</a:t>
            </a:r>
          </a:p>
          <a:p>
            <a:endParaRPr lang="en-US" altLang="en-US" sz="4000" dirty="0"/>
          </a:p>
          <a:p>
            <a:pPr>
              <a:buFont typeface="Arial" charset="0"/>
              <a:buChar char="•"/>
            </a:pPr>
            <a:r>
              <a:rPr lang="en-US" altLang="en-US" sz="4000" dirty="0"/>
              <a:t> Immigrants are looked at as hostile </a:t>
            </a:r>
            <a:r>
              <a:rPr lang="en-US" altLang="en-US" sz="4000" dirty="0" smtClean="0"/>
              <a:t>and</a:t>
            </a:r>
            <a:r>
              <a:rPr lang="en-US" altLang="en-US" sz="4000" dirty="0"/>
              <a:t> </a:t>
            </a:r>
            <a:r>
              <a:rPr lang="en-US" altLang="en-US" sz="4000" dirty="0" smtClean="0"/>
              <a:t>not trust worthy</a:t>
            </a:r>
            <a:endParaRPr lang="en-US" altLang="en-US" sz="4800" b="1" dirty="0"/>
          </a:p>
          <a:p>
            <a:pPr>
              <a:buFont typeface="Arial" charset="0"/>
              <a:buChar char="•"/>
            </a:pP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987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3140" y="577679"/>
            <a:ext cx="818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Immigration Quotas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8720" y="1224010"/>
            <a:ext cx="92583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Congress establishes quota system 1921 require only a max number of immigrants can come in from foreign country's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European nations could only could only have 2 % of current population in U.S. immigrate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Very discriminatory against Catholics and Jews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Law didn’t apply to Western Hemisphere countries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29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861560" y="411481"/>
            <a:ext cx="6858000" cy="581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3600" b="1" dirty="0"/>
              <a:t>The RED SCARE</a:t>
            </a:r>
            <a:endParaRPr lang="en-US" altLang="en-US" sz="2800" b="1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b="1" dirty="0"/>
              <a:t>Strikes &amp; race riots, blamed on foreigners / </a:t>
            </a:r>
            <a:r>
              <a:rPr lang="en-US" altLang="en-US" sz="3200" b="1" dirty="0" smtClean="0"/>
              <a:t>communists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en-US" sz="32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/>
              <a:t>Communism </a:t>
            </a:r>
            <a:r>
              <a:rPr lang="en-US" altLang="en-US" sz="3200" b="1" dirty="0"/>
              <a:t>- a system in which property is owned by society as a whole instead of by individuals</a:t>
            </a:r>
            <a:r>
              <a:rPr lang="en-US" altLang="en-US" sz="3200" b="1" dirty="0" smtClean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b="1" dirty="0" smtClean="0"/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/>
              <a:t>Government feared Russia and Communism would take over U.S. </a:t>
            </a:r>
            <a:endParaRPr lang="en-US" altLang="en-US" sz="3200" b="1" dirty="0"/>
          </a:p>
        </p:txBody>
      </p:sp>
      <p:pic>
        <p:nvPicPr>
          <p:cNvPr id="5" name="Picture 1033" descr="http://pabrikkata.files.wordpress.com/2009/10/dfzvgrobuor1h256ch6xl17po1_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40" y="3743326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4580" y="457200"/>
            <a:ext cx="6217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Red Scare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1580" y="1737360"/>
            <a:ext cx="5166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U.S. Government made sure there were no Communism sympathizers or radicals that wanted to join Russia</a:t>
            </a:r>
            <a:endParaRPr lang="en-US" sz="2800" dirty="0"/>
          </a:p>
        </p:txBody>
      </p:sp>
      <p:pic>
        <p:nvPicPr>
          <p:cNvPr id="4" name="Picture 5" descr="the_palmer_rai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940" y="2495034"/>
            <a:ext cx="5486400" cy="412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3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0" y="241301"/>
            <a:ext cx="9144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/>
              <a:t>     Racial Unrest</a:t>
            </a:r>
            <a:endParaRPr lang="en-US" altLang="en-US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/>
              <a:t>1917-1919 Race riots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/>
              <a:t>    occurred in Houston,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/>
              <a:t>    Philadelphia, Chicago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/>
              <a:t>White mobs terrorized black communities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/>
              <a:t>Since 1890, thousands of blacks died in lynchings in the South.  </a:t>
            </a:r>
          </a:p>
        </p:txBody>
      </p:sp>
      <p:pic>
        <p:nvPicPr>
          <p:cNvPr id="28675" name="Picture 4" descr="http://blog.lib.umn.edu/atschrag/classes/images/Duluth-lynching-post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41300"/>
            <a:ext cx="36576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54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8839200" cy="696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altLang="en-US" sz="3200" b="1" dirty="0"/>
              <a:t> Ku Klux Klan</a:t>
            </a:r>
            <a:endParaRPr lang="en-US" altLang="en-US" sz="28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Post war – “new” Klan – white, native born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They directed their hatred against anyone who was “different”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Targeted Catholics, Jews, Asians, and immigrants &amp; African Americans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Were a  violent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 terrorist group </a:t>
            </a:r>
          </a:p>
          <a:p>
            <a:pPr>
              <a:spcBef>
                <a:spcPct val="50000"/>
              </a:spcBef>
            </a:pPr>
            <a:endParaRPr lang="en-US" altLang="en-US" sz="2800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 dirty="0"/>
              <a:t>4 million members by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1925!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  </a:t>
            </a:r>
            <a:r>
              <a:rPr lang="en-US" altLang="en-US" dirty="0"/>
              <a:t> </a:t>
            </a:r>
            <a:endParaRPr lang="en-US" altLang="en-US" sz="2800" b="1" dirty="0"/>
          </a:p>
        </p:txBody>
      </p:sp>
      <p:pic>
        <p:nvPicPr>
          <p:cNvPr id="31747" name="Picture 2" descr="http://americanhistory.si.edu/brown/history/1-segregated/images/kkk-para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6" y="2940050"/>
            <a:ext cx="5038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939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306</TotalTime>
  <Words>306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Comic Sans MS</vt:lpstr>
      <vt:lpstr>Wingdings 3</vt:lpstr>
      <vt:lpstr>Slice</vt:lpstr>
      <vt:lpstr>Post WWI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Plymouth Joint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WWI</dc:title>
  <dc:creator>Brad Smudde</dc:creator>
  <cp:lastModifiedBy>Gale K. Grahn</cp:lastModifiedBy>
  <cp:revision>11</cp:revision>
  <dcterms:created xsi:type="dcterms:W3CDTF">2015-12-10T18:49:19Z</dcterms:created>
  <dcterms:modified xsi:type="dcterms:W3CDTF">2015-12-21T16:52:59Z</dcterms:modified>
</cp:coreProperties>
</file>