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0B5B9-C258-4A60-93C6-EA11E3F4F352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9D4FE4-CBB8-43AB-98C0-FA637BD2B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504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54473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0"/>
            <a:ext cx="12192000" cy="15332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2400"/>
          </a:p>
        </p:txBody>
      </p:sp>
      <p:cxnSp>
        <p:nvCxnSpPr>
          <p:cNvPr id="16" name="Shape 16"/>
          <p:cNvCxnSpPr/>
          <p:nvPr/>
        </p:nvCxnSpPr>
        <p:spPr>
          <a:xfrm>
            <a:off x="0" y="1503833"/>
            <a:ext cx="12192000" cy="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967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11409055" y="6333133"/>
            <a:ext cx="731599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08069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  <p:sldLayoutId id="2147483669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Power Chain Assignment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982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</p:spPr>
        <p:txBody>
          <a:bodyPr vert="horz" lIns="121900" tIns="121900" rIns="121900" bIns="121900" rtlCol="0" anchor="b" anchorCtr="0">
            <a:noAutofit/>
          </a:bodyPr>
          <a:lstStyle/>
          <a:p>
            <a:pPr algn="ctr"/>
            <a:r>
              <a:rPr lang="en" sz="4800" dirty="0"/>
              <a:t>Hierarchy Chain of Power 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9675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 marL="609585" indent="-304792"/>
            <a:r>
              <a:rPr lang="en" sz="2400" dirty="0"/>
              <a:t>Your assignment is to </a:t>
            </a:r>
            <a:r>
              <a:rPr lang="en" sz="2400" dirty="0" smtClean="0"/>
              <a:t>create a chain of power of </a:t>
            </a:r>
            <a:r>
              <a:rPr lang="en" sz="2400"/>
              <a:t>Plymouth </a:t>
            </a:r>
            <a:r>
              <a:rPr lang="en" sz="2400" smtClean="0"/>
              <a:t>School District.</a:t>
            </a:r>
            <a:endParaRPr lang="en" sz="2400" dirty="0" smtClean="0"/>
          </a:p>
          <a:p>
            <a:pPr marL="609585" indent="-304792"/>
            <a:endParaRPr lang="en" sz="2400" dirty="0"/>
          </a:p>
          <a:p>
            <a:pPr marL="1219170" lvl="1" indent="-304792"/>
            <a:r>
              <a:rPr lang="en" sz="2800" dirty="0"/>
              <a:t>Your chain must have at least </a:t>
            </a:r>
            <a:r>
              <a:rPr lang="en" sz="2800" dirty="0" smtClean="0"/>
              <a:t>12 </a:t>
            </a:r>
            <a:r>
              <a:rPr lang="en" sz="2800" dirty="0"/>
              <a:t>links but no maximum </a:t>
            </a:r>
          </a:p>
          <a:p>
            <a:pPr marL="1219170" lvl="1" indent="-304792"/>
            <a:r>
              <a:rPr lang="en" sz="2800" dirty="0"/>
              <a:t>For each link in your chain on the backside </a:t>
            </a:r>
            <a:r>
              <a:rPr lang="en" sz="2800" dirty="0" smtClean="0"/>
              <a:t>must have</a:t>
            </a:r>
          </a:p>
          <a:p>
            <a:pPr marL="1676370" lvl="2" indent="-304792"/>
            <a:r>
              <a:rPr lang="en" sz="2600" dirty="0" smtClean="0"/>
              <a:t>1-2 Sentences on what kind of powers the group has?</a:t>
            </a:r>
          </a:p>
          <a:p>
            <a:pPr marL="1676370" lvl="2" indent="-304792"/>
            <a:r>
              <a:rPr lang="en" sz="2600" dirty="0" smtClean="0"/>
              <a:t>1-2 Sentences on why they have these powers?</a:t>
            </a:r>
            <a:endParaRPr lang="en" sz="2000" dirty="0"/>
          </a:p>
          <a:p>
            <a:pPr>
              <a:buNone/>
            </a:pPr>
            <a:endParaRPr lang="en" sz="3200" dirty="0" smtClean="0"/>
          </a:p>
          <a:p>
            <a:pPr>
              <a:buNone/>
            </a:pPr>
            <a:r>
              <a:rPr lang="en" sz="3200" dirty="0" smtClean="0"/>
              <a:t>Use </a:t>
            </a:r>
            <a:r>
              <a:rPr lang="en" sz="3200" dirty="0"/>
              <a:t>examples </a:t>
            </a:r>
            <a:r>
              <a:rPr lang="en" sz="3200" dirty="0" smtClean="0"/>
              <a:t>from there is power in ________ or </a:t>
            </a:r>
            <a:r>
              <a:rPr lang="en" sz="3200" dirty="0"/>
              <a:t>the 5 sources of power in explanation.</a:t>
            </a:r>
          </a:p>
        </p:txBody>
      </p:sp>
    </p:spTree>
    <p:extLst>
      <p:ext uri="{BB962C8B-B14F-4D97-AF65-F5344CB8AC3E}">
        <p14:creationId xmlns:p14="http://schemas.microsoft.com/office/powerpoint/2010/main" val="1567187371"/>
      </p:ext>
    </p:extLst>
  </p:cSld>
  <p:clrMapOvr>
    <a:masterClrMapping/>
  </p:clrMapOvr>
  <p:transition spd="slow">
    <p:cut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3</TotalTime>
  <Words>80</Words>
  <Application>Microsoft Office PowerPoint</Application>
  <PresentationFormat>Widescreen</PresentationFormat>
  <Paragraphs>10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Celestial</vt:lpstr>
      <vt:lpstr>Power Chain Assignment</vt:lpstr>
      <vt:lpstr>Hierarchy Chain of Power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Chain Assignment</dc:title>
  <dc:creator>Brad Smudde</dc:creator>
  <cp:lastModifiedBy>Brad Smudde</cp:lastModifiedBy>
  <cp:revision>2</cp:revision>
  <dcterms:created xsi:type="dcterms:W3CDTF">2016-09-12T14:04:00Z</dcterms:created>
  <dcterms:modified xsi:type="dcterms:W3CDTF">2016-09-12T16:01:13Z</dcterms:modified>
</cp:coreProperties>
</file>