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2" r:id="rId8"/>
    <p:sldId id="263" r:id="rId9"/>
    <p:sldId id="266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Prejudice in </a:t>
            </a:r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are your thoughts when?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264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these prejudice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experiences to understand what’s going on around us</a:t>
            </a:r>
          </a:p>
          <a:p>
            <a:r>
              <a:rPr lang="en-US" dirty="0" smtClean="0"/>
              <a:t>We see through the news, other media sources to provide us evidence- </a:t>
            </a:r>
            <a:r>
              <a:rPr lang="en-US" b="1" dirty="0" smtClean="0"/>
              <a:t>not always unbiased</a:t>
            </a:r>
          </a:p>
          <a:p>
            <a:r>
              <a:rPr lang="en-US" dirty="0" smtClean="0"/>
              <a:t>From grouping people together</a:t>
            </a:r>
          </a:p>
          <a:p>
            <a:r>
              <a:rPr lang="en-US" dirty="0" smtClean="0"/>
              <a:t>Often time use our stereotypes to make evaluations of person or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2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Eastern man on airplane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4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 in dance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Married couple of different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8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for directions- Who do you ask Male or Female?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down the street- Black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5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 Couple with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man with younger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0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30621"/>
            <a:ext cx="8761413" cy="1050011"/>
          </a:xfrm>
        </p:spPr>
        <p:txBody>
          <a:bodyPr/>
          <a:lstStyle/>
          <a:p>
            <a:r>
              <a:rPr lang="en-US" dirty="0" smtClean="0"/>
              <a:t>Someone with different religion than majority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06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76</TotalTime>
  <Words>103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Prejudice in Society</vt:lpstr>
      <vt:lpstr>Middle Eastern man on airplane</vt:lpstr>
      <vt:lpstr>Boy in dance class</vt:lpstr>
      <vt:lpstr>Married couple of different races</vt:lpstr>
      <vt:lpstr>Asking for directions- Who do you ask Male or Female?</vt:lpstr>
      <vt:lpstr>Walking down the street- Black man</vt:lpstr>
      <vt:lpstr>Gay Couple with Children</vt:lpstr>
      <vt:lpstr>Older man with younger woman</vt:lpstr>
      <vt:lpstr>Someone with different religion than majority</vt:lpstr>
      <vt:lpstr>How do these prejudice happen?</vt:lpstr>
    </vt:vector>
  </TitlesOfParts>
  <Company>Plymouth Joint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Prejudice in 2016</dc:title>
  <dc:creator>Brad Smudde</dc:creator>
  <cp:lastModifiedBy>Kurt Zolp</cp:lastModifiedBy>
  <cp:revision>5</cp:revision>
  <dcterms:created xsi:type="dcterms:W3CDTF">2016-02-01T13:55:19Z</dcterms:created>
  <dcterms:modified xsi:type="dcterms:W3CDTF">2020-02-05T15:50:35Z</dcterms:modified>
</cp:coreProperties>
</file>