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59" r:id="rId4"/>
    <p:sldId id="257" r:id="rId5"/>
    <p:sldId id="258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67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D7811A-2300-43DB-A94F-D04D601A6EB4}">
          <p14:sldIdLst>
            <p14:sldId id="256"/>
            <p14:sldId id="266"/>
            <p14:sldId id="259"/>
            <p14:sldId id="257"/>
            <p14:sldId id="258"/>
            <p14:sldId id="268"/>
            <p14:sldId id="269"/>
            <p14:sldId id="261"/>
            <p14:sldId id="262"/>
            <p14:sldId id="263"/>
            <p14:sldId id="264"/>
            <p14:sldId id="265"/>
            <p14:sldId id="267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6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4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32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854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85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5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76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39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5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6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3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9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8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07A3D7-FD3B-4064-A8F5-1DD900E878C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B7F4-F159-43E7-AC07-F0E43582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15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Progressivism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2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Perpetua Titling MT" panose="02020502060505020804" pitchFamily="18" charset="0"/>
              </a:rPr>
              <a:t>Jacob Riis</a:t>
            </a:r>
            <a:br>
              <a:rPr lang="en-US" altLang="en-US" sz="4000"/>
            </a:br>
            <a:r>
              <a:rPr lang="en-US" altLang="en-US" sz="4000" i="1"/>
              <a:t>How the Other Half Lives</a:t>
            </a:r>
            <a:endParaRPr lang="en-US" altLang="en-US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Photographer, exposed poverty in NYC immigrant neighborhoods.</a:t>
            </a:r>
          </a:p>
        </p:txBody>
      </p:sp>
      <p:pic>
        <p:nvPicPr>
          <p:cNvPr id="10244" name="Picture 5" descr="USAriisB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82888"/>
            <a:ext cx="44958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88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Perpetua Titling MT" panose="02020502060505020804" pitchFamily="18" charset="0"/>
              </a:rPr>
              <a:t>John Spargo</a:t>
            </a:r>
            <a:br>
              <a:rPr lang="en-US" altLang="en-US" sz="4000"/>
            </a:br>
            <a:r>
              <a:rPr lang="en-US" altLang="en-US" sz="4000" i="1"/>
              <a:t>The Bitter Cry of the Children</a:t>
            </a:r>
            <a:endParaRPr lang="en-US" altLang="en-US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Child labor</a:t>
            </a:r>
          </a:p>
        </p:txBody>
      </p:sp>
      <p:pic>
        <p:nvPicPr>
          <p:cNvPr id="11268" name="Picture 5" descr="breakerbo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752600"/>
            <a:ext cx="22907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000354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6" y="1905000"/>
            <a:ext cx="431482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USAchi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133726"/>
            <a:ext cx="45053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75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Perpetua Titling MT" panose="02020502060505020804" pitchFamily="18" charset="0"/>
              </a:rPr>
              <a:t>Upton Sinclair</a:t>
            </a:r>
            <a:br>
              <a:rPr lang="en-US" altLang="en-US" sz="3200"/>
            </a:br>
            <a:r>
              <a:rPr lang="en-US" altLang="en-US" sz="3200" i="1"/>
              <a:t>The Jungle</a:t>
            </a:r>
            <a:endParaRPr lang="en-US" altLang="en-US" sz="32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Exposed unsanitary conditions in meat-packing industry</a:t>
            </a:r>
          </a:p>
        </p:txBody>
      </p:sp>
      <p:pic>
        <p:nvPicPr>
          <p:cNvPr id="12292" name="Picture 5" descr="ju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61" y="1885949"/>
            <a:ext cx="2619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april+22+06+image-721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29076"/>
            <a:ext cx="33528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pi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562350"/>
            <a:ext cx="5238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are some areas today society needs to progress in?</a:t>
            </a:r>
          </a:p>
        </p:txBody>
      </p:sp>
    </p:spTree>
    <p:extLst>
      <p:ext uri="{BB962C8B-B14F-4D97-AF65-F5344CB8AC3E}">
        <p14:creationId xmlns:p14="http://schemas.microsoft.com/office/powerpoint/2010/main" val="394515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089"/>
            <a:ext cx="76962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95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0"/>
            <a:ext cx="7696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>
                <a:solidFill>
                  <a:srgbClr val="D0CB00"/>
                </a:solidFill>
              </a:rPr>
              <a:t>Progressivism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2362200"/>
            <a:ext cx="7543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FFFF"/>
                </a:solidFill>
              </a:rPr>
              <a:t>WHO?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chemeClr val="folHlink"/>
                </a:solidFill>
              </a:rPr>
              <a:t>“Progressives”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urban middle-class:</a:t>
            </a:r>
            <a:r>
              <a:rPr lang="en-US" altLang="en-US" sz="2000"/>
              <a:t> </a:t>
            </a:r>
            <a:r>
              <a:rPr lang="en-US" altLang="en-US" sz="2400"/>
              <a:t>managers </a:t>
            </a:r>
            <a:r>
              <a:rPr lang="en-US" altLang="en-US"/>
              <a:t>&amp; </a:t>
            </a:r>
            <a:r>
              <a:rPr lang="en-US" altLang="en-US" sz="2400"/>
              <a:t>professionals; women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FFFF"/>
                </a:solidFill>
              </a:rPr>
              <a:t>WHY?</a:t>
            </a:r>
            <a:r>
              <a:rPr lang="en-US" altLang="en-US" sz="2800">
                <a:solidFill>
                  <a:srgbClr val="FFFFFF"/>
                </a:solidFill>
              </a:rPr>
              <a:t> </a:t>
            </a:r>
            <a:r>
              <a:rPr lang="en-US" altLang="en-US" sz="2800">
                <a:solidFill>
                  <a:srgbClr val="FFFFCC"/>
                </a:solidFill>
              </a:rPr>
              <a:t>Address the problems arising from: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industrialization (</a:t>
            </a:r>
            <a:r>
              <a:rPr lang="en-US" altLang="en-US"/>
              <a:t>big business, labor strife)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urbanization </a:t>
            </a:r>
            <a:r>
              <a:rPr lang="en-US" altLang="en-US"/>
              <a:t>(slums, political machines, corruption)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immigration (</a:t>
            </a:r>
            <a:r>
              <a:rPr lang="en-US" altLang="en-US"/>
              <a:t>ethnic diversity)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inequality </a:t>
            </a:r>
            <a:r>
              <a:rPr lang="en-US" altLang="en-US"/>
              <a:t>&amp;</a:t>
            </a:r>
            <a:r>
              <a:rPr lang="en-US" altLang="en-US" sz="2400"/>
              <a:t> social injustice </a:t>
            </a:r>
            <a:r>
              <a:rPr lang="en-US" altLang="en-US"/>
              <a:t>(women &amp; racism)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>
              <a:solidFill>
                <a:srgbClr val="9A9600"/>
              </a:solidFill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3200400" y="1752600"/>
            <a:ext cx="69342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0" y="1752601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CC"/>
                </a:solidFill>
              </a:rPr>
              <a:t>1920s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352800" y="1752601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CC"/>
                </a:solidFill>
              </a:rPr>
              <a:t>1890s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648200" y="1752600"/>
            <a:ext cx="41910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267200" y="1752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</a:rPr>
              <a:t>1901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382000" y="1752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</a:rPr>
              <a:t>1917</a:t>
            </a:r>
          </a:p>
        </p:txBody>
      </p:sp>
      <p:sp>
        <p:nvSpPr>
          <p:cNvPr id="7178" name="Text Box 19"/>
          <p:cNvSpPr txBox="1">
            <a:spLocks noChangeArrowheads="1"/>
          </p:cNvSpPr>
          <p:nvPr/>
        </p:nvSpPr>
        <p:spPr bwMode="auto">
          <a:xfrm>
            <a:off x="2819400" y="9144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59639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WHEN?</a:t>
            </a:r>
            <a:r>
              <a:rPr lang="en-US" altLang="en-US" sz="3200" b="1"/>
              <a:t> “Progressive Reform Era”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580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Progressive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Trying to make things better</a:t>
            </a:r>
          </a:p>
          <a:p>
            <a:r>
              <a:rPr lang="en-US" sz="2400" dirty="0"/>
              <a:t>Move the country forward</a:t>
            </a:r>
          </a:p>
          <a:p>
            <a:r>
              <a:rPr lang="en-US" sz="2400" dirty="0"/>
              <a:t>There was a need for this because of no government regulation of business or society</a:t>
            </a:r>
          </a:p>
          <a:p>
            <a:r>
              <a:rPr lang="en-US" sz="2400" dirty="0"/>
              <a:t>Modern ideas create a renaissance of scientific and technology thoughts to make more efficient and effective </a:t>
            </a:r>
          </a:p>
        </p:txBody>
      </p:sp>
    </p:spTree>
    <p:extLst>
      <p:ext uri="{BB962C8B-B14F-4D97-AF65-F5344CB8AC3E}">
        <p14:creationId xmlns:p14="http://schemas.microsoft.com/office/powerpoint/2010/main" val="374534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Goals of Progressivism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In the Progressive Era a social and political movement began to try to change the ills of society in the Gilded Age</a:t>
            </a:r>
          </a:p>
          <a:p>
            <a:r>
              <a:rPr lang="en-US" sz="2400" dirty="0"/>
              <a:t>Progressivism- A responses to political, economic, and social problems of the Gilded Age to promote change.</a:t>
            </a:r>
          </a:p>
          <a:p>
            <a:endParaRPr lang="en-US" sz="2400" dirty="0"/>
          </a:p>
          <a:p>
            <a:r>
              <a:rPr lang="en-US" sz="2400" dirty="0"/>
              <a:t>Main Goals of Progressivism</a:t>
            </a:r>
          </a:p>
          <a:p>
            <a:pPr lvl="1"/>
            <a:r>
              <a:rPr lang="en-US" sz="2000" dirty="0"/>
              <a:t>Protect social welfare</a:t>
            </a:r>
          </a:p>
          <a:p>
            <a:pPr lvl="1"/>
            <a:r>
              <a:rPr lang="en-US" sz="2000" dirty="0"/>
              <a:t>Promote moral improvement </a:t>
            </a:r>
          </a:p>
          <a:p>
            <a:pPr lvl="1"/>
            <a:r>
              <a:rPr lang="en-US" sz="2000" dirty="0"/>
              <a:t>Economic reform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0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Welfare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Main Objectives and Organization development</a:t>
            </a:r>
          </a:p>
          <a:p>
            <a:pPr marL="0" indent="0">
              <a:buNone/>
            </a:pPr>
            <a:r>
              <a:rPr lang="en-US" sz="2800" dirty="0"/>
              <a:t>			</a:t>
            </a:r>
            <a:r>
              <a:rPr lang="en-US" sz="2400" dirty="0"/>
              <a:t>Jane Addams, Florence Kelley</a:t>
            </a:r>
            <a:endParaRPr lang="en-US" sz="2800" dirty="0"/>
          </a:p>
          <a:p>
            <a:r>
              <a:rPr lang="en-US" dirty="0"/>
              <a:t>Ending child labor</a:t>
            </a:r>
          </a:p>
          <a:p>
            <a:r>
              <a:rPr lang="en-US" dirty="0"/>
              <a:t>Decrease women’s working hours and instead raise family and improve lives of women.</a:t>
            </a:r>
          </a:p>
          <a:p>
            <a:endParaRPr lang="en-US" dirty="0"/>
          </a:p>
          <a:p>
            <a:r>
              <a:rPr lang="en-US" dirty="0"/>
              <a:t>YMCA develops to create place for kids to go and play</a:t>
            </a:r>
          </a:p>
          <a:p>
            <a:r>
              <a:rPr lang="en-US" dirty="0"/>
              <a:t>Salvation Army is created to assist in feeding the poor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5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Improvement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/>
              <a:t>Main Objective and Goals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dirty="0"/>
              <a:t>To Improve social behavior </a:t>
            </a:r>
          </a:p>
          <a:p>
            <a:r>
              <a:rPr lang="en-US" dirty="0"/>
              <a:t>Temperance Movement begins to take shape</a:t>
            </a:r>
          </a:p>
          <a:p>
            <a:r>
              <a:rPr lang="en-US" dirty="0"/>
              <a:t>Trying to ban alcohol</a:t>
            </a:r>
          </a:p>
          <a:p>
            <a:r>
              <a:rPr lang="en-US" dirty="0"/>
              <a:t>What was happening is abusive of women and children from men after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6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and Economic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3200" dirty="0"/>
              <a:t>Eugene Debs</a:t>
            </a:r>
          </a:p>
          <a:p>
            <a:pPr marL="0" indent="0">
              <a:buNone/>
            </a:pPr>
            <a:r>
              <a:rPr lang="en-US" sz="2800" dirty="0"/>
              <a:t>Goals and Objectives</a:t>
            </a:r>
          </a:p>
          <a:p>
            <a:r>
              <a:rPr lang="en-US" sz="2400" dirty="0"/>
              <a:t>Create fair playing field</a:t>
            </a:r>
          </a:p>
          <a:p>
            <a:r>
              <a:rPr lang="en-US" sz="2400" dirty="0"/>
              <a:t>Slow capitalism- brings Socialism- equality for all</a:t>
            </a:r>
          </a:p>
          <a:p>
            <a:r>
              <a:rPr lang="en-US" sz="2400" dirty="0"/>
              <a:t>Connect the corruption with business to government</a:t>
            </a:r>
          </a:p>
          <a:p>
            <a:r>
              <a:rPr lang="en-US" sz="2400" dirty="0"/>
              <a:t>Hold business to higher standards of business practices and ethics</a:t>
            </a:r>
          </a:p>
        </p:txBody>
      </p:sp>
    </p:spTree>
    <p:extLst>
      <p:ext uri="{BB962C8B-B14F-4D97-AF65-F5344CB8AC3E}">
        <p14:creationId xmlns:p14="http://schemas.microsoft.com/office/powerpoint/2010/main" val="92415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7260" y="274638"/>
            <a:ext cx="9273540" cy="563562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Perpetua Titling MT" panose="02020502060505020804" pitchFamily="18" charset="0"/>
              </a:rPr>
              <a:t>Who were the muckrakers?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036638"/>
            <a:ext cx="8382000" cy="559276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Perpetua Titling MT" panose="02020502060505020804" pitchFamily="18" charset="0"/>
              </a:rPr>
              <a:t>Ida Tarbell</a:t>
            </a:r>
            <a:r>
              <a:rPr lang="en-US" altLang="en-US" dirty="0"/>
              <a:t> —criticized unfair business practices like trusts.  Wrote “History of Standard Oil”</a:t>
            </a:r>
          </a:p>
        </p:txBody>
      </p:sp>
      <p:pic>
        <p:nvPicPr>
          <p:cNvPr id="8196" name="Picture 5" descr="ANd9GcTAsHgFuLtJe4Nn3G44NSw3kwsbw5tTVhW-JFeXCiYlsDel_QVY802wXcw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590801"/>
            <a:ext cx="2327275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ida-tarbell-portrait-muckraker-br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829050"/>
            <a:ext cx="199231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9" descr="2Q=="/>
          <p:cNvSpPr>
            <a:spLocks noChangeAspect="1" noChangeArrowheads="1"/>
          </p:cNvSpPr>
          <p:nvPr/>
        </p:nvSpPr>
        <p:spPr bwMode="auto">
          <a:xfrm>
            <a:off x="5229225" y="2905125"/>
            <a:ext cx="1733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AutoShape 11" descr="2Q=="/>
          <p:cNvSpPr>
            <a:spLocks noChangeAspect="1" noChangeArrowheads="1"/>
          </p:cNvSpPr>
          <p:nvPr/>
        </p:nvSpPr>
        <p:spPr bwMode="auto">
          <a:xfrm>
            <a:off x="5229225" y="2905125"/>
            <a:ext cx="1733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200" name="Picture 13" descr="1300263346_standard-oil-comp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1"/>
            <a:ext cx="55626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15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Perpetua Titling MT" panose="02020502060505020804" pitchFamily="18" charset="0"/>
              </a:rPr>
              <a:t>Lincoln Steffens</a:t>
            </a:r>
            <a:br>
              <a:rPr lang="en-US" altLang="en-US" sz="4000"/>
            </a:br>
            <a:r>
              <a:rPr lang="en-US" altLang="en-US" sz="4000" i="1"/>
              <a:t>Shame of the Cities</a:t>
            </a:r>
            <a:endParaRPr lang="en-US" altLang="en-US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Exposed corruption in urban politics.  </a:t>
            </a:r>
          </a:p>
        </p:txBody>
      </p:sp>
      <p:pic>
        <p:nvPicPr>
          <p:cNvPr id="9220" name="Picture 5" descr="B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819401"/>
            <a:ext cx="360045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51B1yXb-R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010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345</TotalTime>
  <Words>375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Perpetua Titling MT</vt:lpstr>
      <vt:lpstr>Trebuchet MS</vt:lpstr>
      <vt:lpstr>Wingdings</vt:lpstr>
      <vt:lpstr>Wingdings 3</vt:lpstr>
      <vt:lpstr>Ion</vt:lpstr>
      <vt:lpstr>Progressivism</vt:lpstr>
      <vt:lpstr>Progressivism</vt:lpstr>
      <vt:lpstr>Progressive Movement</vt:lpstr>
      <vt:lpstr>Main Goals of Progressivism</vt:lpstr>
      <vt:lpstr>Social Welfare</vt:lpstr>
      <vt:lpstr>Moral Improvement </vt:lpstr>
      <vt:lpstr>Political and Economic Reform</vt:lpstr>
      <vt:lpstr>Who were the muckrakers?</vt:lpstr>
      <vt:lpstr>Lincoln Steffens Shame of the Cities</vt:lpstr>
      <vt:lpstr>Jacob Riis How the Other Half Lives</vt:lpstr>
      <vt:lpstr>John Spargo The Bitter Cry of the Children</vt:lpstr>
      <vt:lpstr>Upton Sinclair The Jungle</vt:lpstr>
      <vt:lpstr>Big Question</vt:lpstr>
      <vt:lpstr>PowerPoint Presentation</vt:lpstr>
    </vt:vector>
  </TitlesOfParts>
  <Company>Plymouth Joint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Progressivism</dc:title>
  <dc:creator>Brad Smudde</dc:creator>
  <cp:lastModifiedBy>Brad Smudde</cp:lastModifiedBy>
  <cp:revision>9</cp:revision>
  <dcterms:created xsi:type="dcterms:W3CDTF">2015-10-28T13:52:36Z</dcterms:created>
  <dcterms:modified xsi:type="dcterms:W3CDTF">2020-12-01T13:19:49Z</dcterms:modified>
</cp:coreProperties>
</file>