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aleway" panose="020B0604020202020204" charset="0"/>
      <p:regular r:id="rId12"/>
      <p:bold r:id="rId13"/>
    </p:embeddedFont>
    <p:embeddedFont>
      <p:font typeface="Lato" panose="020B0604020202020204" charset="0"/>
      <p:regular r:id="rId14"/>
      <p:bold r:id="rId15"/>
      <p:italic r:id="rId16"/>
      <p:boldItalic r:id="rId1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84520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74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53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802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3781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0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690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9479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21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951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hape 60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Shape 61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Shape 17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Shape 22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Shape 29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hape 39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7999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hape 44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199" cy="3835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9" name="Shape 4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Shape 56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Sharecropping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Sharecropping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Does anyone have a job they work? 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1900"/>
              <a:t>For a company not their chores 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9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900"/>
              <a:t>If so, of the net pay you make do you share that money with anyone else?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900"/>
              <a:t>Do you share that money involuntarily?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Sharecropping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300"/>
              <a:t>Sharecropping-</a:t>
            </a:r>
            <a:r>
              <a:rPr lang="en" sz="12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is a system of agriculture in which a landowner allows a tenant to use the land in return for a share of the crops produced on the land.</a:t>
            </a:r>
          </a:p>
        </p:txBody>
      </p:sp>
      <p:sp>
        <p:nvSpPr>
          <p:cNvPr id="82" name="Shape 82"/>
          <p:cNvSpPr/>
          <p:nvPr/>
        </p:nvSpPr>
        <p:spPr>
          <a:xfrm>
            <a:off x="7371975" y="3826675"/>
            <a:ext cx="810299" cy="759300"/>
          </a:xfrm>
          <a:prstGeom prst="octagon">
            <a:avLst>
              <a:gd name="adj" fmla="val 29289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7259425" y="3889000"/>
            <a:ext cx="10241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Simulation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Sharecropping Cycle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5562" y="1266600"/>
            <a:ext cx="5419725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150725" y="593775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Sharecropping Reflection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2410112" y="1595774"/>
            <a:ext cx="6321599" cy="320034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Those who had Profits- More than 0 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b="1" dirty="0"/>
              <a:t>Tenant Farmers-</a:t>
            </a:r>
            <a:r>
              <a:rPr lang="en" dirty="0"/>
              <a:t> Might be able to rent land for cash and keep all harvest					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Those who were in debt- Less than 0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Keep working the land until you get out of debt</a:t>
            </a:r>
            <a:r>
              <a:rPr lang="en" dirty="0" smtClean="0"/>
              <a:t>!</a:t>
            </a:r>
            <a:r>
              <a:rPr lang="en" dirty="0"/>
              <a:t>		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What was the most unfair part?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Did you have any rights? </a:t>
            </a:r>
          </a:p>
        </p:txBody>
      </p:sp>
      <p:sp>
        <p:nvSpPr>
          <p:cNvPr id="97" name="Shape 97"/>
          <p:cNvSpPr/>
          <p:nvPr/>
        </p:nvSpPr>
        <p:spPr>
          <a:xfrm>
            <a:off x="7732524" y="3518262"/>
            <a:ext cx="739800" cy="766499"/>
          </a:xfrm>
          <a:prstGeom prst="octagon">
            <a:avLst>
              <a:gd name="adj" fmla="val 29289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7728561" y="3634747"/>
            <a:ext cx="1140899" cy="3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100" dirty="0"/>
              <a:t>13, 14, 15</a:t>
            </a:r>
          </a:p>
          <a:p>
            <a:pPr>
              <a:spcBef>
                <a:spcPts val="0"/>
              </a:spcBef>
              <a:buNone/>
            </a:pPr>
            <a:r>
              <a:rPr lang="en" sz="1100" dirty="0"/>
              <a:t>  Activity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 of Reconstruction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Cotton prices crumble in 1870’s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Farmers tried to grow more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Although economically the more supply of crop the cheaper it gets- made the problem even worse!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 of Reconstruction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The KKK a rebel terrorist group develops to frighten African Americans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KKK often scared African Americans to stay away from polls after 15th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Lots of disputes in years in between </a:t>
            </a:r>
            <a:r>
              <a:rPr lang="en" dirty="0" smtClean="0"/>
              <a:t>1870-1877</a:t>
            </a:r>
            <a:endParaRPr dirty="0"/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To end Reconstruction there is the </a:t>
            </a:r>
            <a:r>
              <a:rPr lang="en" b="1" dirty="0"/>
              <a:t>Compromise of 1877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2410113" y="252106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End of Reconstruction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214283" y="690282"/>
            <a:ext cx="6454676" cy="42559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 smtClean="0"/>
              <a:t>1876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 smtClean="0"/>
              <a:t>2 </a:t>
            </a:r>
            <a:r>
              <a:rPr lang="en" dirty="0"/>
              <a:t>candidates Democrat Sam Tilden vs  Republican Rutherford B. Hayes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Tilden wins the popular vote but not the electoral college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Republican ruled the Election Commision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Democrats ruled the </a:t>
            </a:r>
            <a:r>
              <a:rPr lang="en" dirty="0" smtClean="0"/>
              <a:t>House</a:t>
            </a:r>
          </a:p>
          <a:p>
            <a:pPr marL="685800"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" dirty="0"/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As a trade Democrats give up Presidency but want things in return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Removal of troops from South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Money for a southern railroad to reach the west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Cabinet members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 of Reconstruction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/>
              <a:t>Discuss was Reconstruction a success?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249</Words>
  <Application>Microsoft Office PowerPoint</Application>
  <PresentationFormat>On-screen Show (16:9)</PresentationFormat>
  <Paragraphs>42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Raleway</vt:lpstr>
      <vt:lpstr>Arial</vt:lpstr>
      <vt:lpstr>Lato</vt:lpstr>
      <vt:lpstr>swiss-2</vt:lpstr>
      <vt:lpstr>Sharecropping</vt:lpstr>
      <vt:lpstr>Sharecropping</vt:lpstr>
      <vt:lpstr>Sharecropping</vt:lpstr>
      <vt:lpstr>Sharecropping Cycle</vt:lpstr>
      <vt:lpstr>Sharecropping Reflection</vt:lpstr>
      <vt:lpstr>End of Reconstruction</vt:lpstr>
      <vt:lpstr>End of Reconstruction</vt:lpstr>
      <vt:lpstr>End of Reconstruction</vt:lpstr>
      <vt:lpstr>End of Reconstruction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Sharecropping</dc:title>
  <dc:creator>Brad Smudde</dc:creator>
  <cp:lastModifiedBy>Brad Smudde</cp:lastModifiedBy>
  <cp:revision>3</cp:revision>
  <dcterms:modified xsi:type="dcterms:W3CDTF">2017-09-20T20:02:39Z</dcterms:modified>
</cp:coreProperties>
</file>