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5" d="100"/>
          <a:sy n="65" d="100"/>
        </p:scale>
        <p:origin x="48" y="2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5F849472-EFA6-4461-AD5E-4BE7AAFAAAC4}" type="datetimeFigureOut">
              <a:rPr lang="en-US" smtClean="0"/>
              <a:t>9/12/2016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5E992E51-9273-4EAF-B098-BF8B25E39C2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8431826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49472-EFA6-4461-AD5E-4BE7AAFAAAC4}" type="datetimeFigureOut">
              <a:rPr lang="en-US" smtClean="0"/>
              <a:t>9/12/2016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92E51-9273-4EAF-B098-BF8B25E39C2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27032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49472-EFA6-4461-AD5E-4BE7AAFAAAC4}" type="datetimeFigureOut">
              <a:rPr lang="en-US" smtClean="0"/>
              <a:t>9/12/2016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92E51-9273-4EAF-B098-BF8B25E39C2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32767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49472-EFA6-4461-AD5E-4BE7AAFAAAC4}" type="datetimeFigureOut">
              <a:rPr lang="en-US" smtClean="0"/>
              <a:t>9/12/2016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92E51-9273-4EAF-B098-BF8B25E39C2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65219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5F849472-EFA6-4461-AD5E-4BE7AAFAAAC4}" type="datetimeFigureOut">
              <a:rPr lang="en-US" smtClean="0"/>
              <a:t>9/12/2016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5E992E51-9273-4EAF-B098-BF8B25E39C23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82753853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49472-EFA6-4461-AD5E-4BE7AAFAAAC4}" type="datetimeFigureOut">
              <a:rPr lang="en-US" smtClean="0"/>
              <a:t>9/12/2016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92E51-9273-4EAF-B098-BF8B25E39C2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9352800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49472-EFA6-4461-AD5E-4BE7AAFAAAC4}" type="datetimeFigureOut">
              <a:rPr lang="en-US" smtClean="0"/>
              <a:t>9/12/2016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92E51-9273-4EAF-B098-BF8B25E39C2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1186809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49472-EFA6-4461-AD5E-4BE7AAFAAAC4}" type="datetimeFigureOut">
              <a:rPr lang="en-US" smtClean="0"/>
              <a:t>9/12/2016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92E51-9273-4EAF-B098-BF8B25E39C2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08662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49472-EFA6-4461-AD5E-4BE7AAFAAAC4}" type="datetimeFigureOut">
              <a:rPr lang="en-US" smtClean="0"/>
              <a:t>9/12/2016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92E51-9273-4EAF-B098-BF8B25E39C2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67543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5F849472-EFA6-4461-AD5E-4BE7AAFAAAC4}" type="datetimeFigureOut">
              <a:rPr lang="en-US" smtClean="0"/>
              <a:t>9/12/2016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5E992E51-9273-4EAF-B098-BF8B25E39C2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27572795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5F849472-EFA6-4461-AD5E-4BE7AAFAAAC4}" type="datetimeFigureOut">
              <a:rPr lang="en-US" smtClean="0"/>
              <a:t>9/12/2016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5E992E51-9273-4EAF-B098-BF8B25E39C2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8384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5F849472-EFA6-4461-AD5E-4BE7AAFAAAC4}" type="datetimeFigureOut">
              <a:rPr lang="en-US" smtClean="0"/>
              <a:t>9/12/2016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5E992E51-9273-4EAF-B098-BF8B25E39C2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6799976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Stereotypes We Have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1501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Tech Support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Why?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39792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Fast Food Worker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Why?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16128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Actor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Why?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56122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Professor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Why?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01480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Police Officer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Why?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90579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Doctor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Why?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01472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Nurse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 smtClean="0"/>
              <a:t>Why?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54544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Teacher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Why?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37011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Professional Athlete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Why?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99055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Politician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Why?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29938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actress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Why?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55147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Lawyer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Why?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8922555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TM10001106[[fn=Badge]]</Template>
  <TotalTime>16</TotalTime>
  <Words>44</Words>
  <Application>Microsoft Office PowerPoint</Application>
  <PresentationFormat>Widescreen</PresentationFormat>
  <Paragraphs>110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Gill Sans MT</vt:lpstr>
      <vt:lpstr>Impact</vt:lpstr>
      <vt:lpstr>Badge</vt:lpstr>
      <vt:lpstr>Stereotypes We Have</vt:lpstr>
      <vt:lpstr>Police Officer</vt:lpstr>
      <vt:lpstr>Doctor</vt:lpstr>
      <vt:lpstr>Nurse</vt:lpstr>
      <vt:lpstr>Teacher</vt:lpstr>
      <vt:lpstr>Professional Athlete</vt:lpstr>
      <vt:lpstr>Politician</vt:lpstr>
      <vt:lpstr>actress</vt:lpstr>
      <vt:lpstr>Lawyer</vt:lpstr>
      <vt:lpstr>Tech Support</vt:lpstr>
      <vt:lpstr>Fast Food Worker</vt:lpstr>
      <vt:lpstr>Actor</vt:lpstr>
      <vt:lpstr>Professor</vt:lpstr>
    </vt:vector>
  </TitlesOfParts>
  <Company>Plymouth Joint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Stereotypes We Have</dc:title>
  <dc:creator>Brad Smudde</dc:creator>
  <cp:lastModifiedBy>Brad Smudde</cp:lastModifiedBy>
  <cp:revision>3</cp:revision>
  <dcterms:created xsi:type="dcterms:W3CDTF">2016-01-28T23:41:11Z</dcterms:created>
  <dcterms:modified xsi:type="dcterms:W3CDTF">2016-09-12T16:47:11Z</dcterms:modified>
</cp:coreProperties>
</file>