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39" d="100"/>
          <a:sy n="39" d="100"/>
        </p:scale>
        <p:origin x="84" y="15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4/7/2021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4/7/2021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4/7/2021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4/7/2021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4/7/2021</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4/7/2021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4/7/2021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4/7/2021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4/7/2021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4/7/2021</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4/7/2021</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4/7/2021</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 Middle East</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6169942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Keys to know</a:t>
            </a:r>
          </a:p>
        </p:txBody>
      </p:sp>
      <p:sp>
        <p:nvSpPr>
          <p:cNvPr id="3" name="Content Placeholder 2"/>
          <p:cNvSpPr>
            <a:spLocks noGrp="1"/>
          </p:cNvSpPr>
          <p:nvPr>
            <p:ph idx="1"/>
          </p:nvPr>
        </p:nvSpPr>
        <p:spPr/>
        <p:txBody>
          <a:bodyPr>
            <a:normAutofit/>
          </a:bodyPr>
          <a:lstStyle/>
          <a:p>
            <a:r>
              <a:rPr lang="en-US" sz="2800" dirty="0"/>
              <a:t>Not all Middle East countries have oil reserves.</a:t>
            </a:r>
          </a:p>
          <a:p>
            <a:endParaRPr lang="en-US" sz="2800" dirty="0"/>
          </a:p>
          <a:p>
            <a:r>
              <a:rPr lang="en-US" sz="2800" dirty="0"/>
              <a:t>Some have more than other</a:t>
            </a:r>
          </a:p>
          <a:p>
            <a:pPr lvl="1"/>
            <a:r>
              <a:rPr lang="en-US" sz="2600" dirty="0"/>
              <a:t>Saudi Arabia, Iran, Iraq, Kuwait</a:t>
            </a:r>
          </a:p>
          <a:p>
            <a:pPr lvl="1"/>
            <a:endParaRPr lang="en-US" sz="2600" dirty="0"/>
          </a:p>
          <a:p>
            <a:pPr lvl="1"/>
            <a:endParaRPr lang="en-US" sz="2600" dirty="0"/>
          </a:p>
        </p:txBody>
      </p:sp>
    </p:spTree>
    <p:extLst>
      <p:ext uri="{BB962C8B-B14F-4D97-AF65-F5344CB8AC3E}">
        <p14:creationId xmlns:p14="http://schemas.microsoft.com/office/powerpoint/2010/main" val="15258498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Keys to Know</a:t>
            </a:r>
          </a:p>
        </p:txBody>
      </p:sp>
      <p:sp>
        <p:nvSpPr>
          <p:cNvPr id="3" name="Content Placeholder 2"/>
          <p:cNvSpPr>
            <a:spLocks noGrp="1"/>
          </p:cNvSpPr>
          <p:nvPr>
            <p:ph idx="1"/>
          </p:nvPr>
        </p:nvSpPr>
        <p:spPr>
          <a:xfrm>
            <a:off x="1069848" y="1645920"/>
            <a:ext cx="10058400" cy="4526280"/>
          </a:xfrm>
        </p:spPr>
        <p:txBody>
          <a:bodyPr>
            <a:normAutofit fontScale="92500" lnSpcReduction="10000"/>
          </a:bodyPr>
          <a:lstStyle/>
          <a:p>
            <a:r>
              <a:rPr lang="en-US" sz="3200" dirty="0"/>
              <a:t>Majority of the Middle East in Muslim/Islamic</a:t>
            </a:r>
          </a:p>
          <a:p>
            <a:pPr lvl="1"/>
            <a:r>
              <a:rPr lang="en-US" sz="2800" dirty="0"/>
              <a:t>Either Sunni or Shiites</a:t>
            </a:r>
          </a:p>
          <a:p>
            <a:pPr lvl="1"/>
            <a:endParaRPr lang="en-US" sz="2800" dirty="0"/>
          </a:p>
          <a:p>
            <a:pPr lvl="1"/>
            <a:r>
              <a:rPr lang="en-US" sz="2800" dirty="0"/>
              <a:t>Sunni-Larger division of Islam globally</a:t>
            </a:r>
          </a:p>
          <a:p>
            <a:pPr lvl="2"/>
            <a:r>
              <a:rPr lang="en-US" sz="2800" dirty="0"/>
              <a:t>Power to best candidate </a:t>
            </a:r>
          </a:p>
          <a:p>
            <a:pPr lvl="2"/>
            <a:endParaRPr lang="en-US" sz="2800" dirty="0"/>
          </a:p>
          <a:p>
            <a:pPr lvl="1"/>
            <a:r>
              <a:rPr lang="en-US" sz="2800" dirty="0"/>
              <a:t>Shiites- Smaller division of Islam globally</a:t>
            </a:r>
          </a:p>
          <a:p>
            <a:pPr lvl="2"/>
            <a:r>
              <a:rPr lang="en-US" sz="2800" dirty="0"/>
              <a:t>Direct descendant of Muhammed </a:t>
            </a:r>
          </a:p>
          <a:p>
            <a:pPr lvl="2"/>
            <a:endParaRPr lang="en-US" sz="2800" dirty="0"/>
          </a:p>
          <a:p>
            <a:pPr lvl="1"/>
            <a:r>
              <a:rPr lang="en-US" sz="3000" dirty="0"/>
              <a:t>All Middle Eastern countries don’t necessarily ally themselves with each other either</a:t>
            </a:r>
          </a:p>
          <a:p>
            <a:endParaRPr lang="en-US" dirty="0"/>
          </a:p>
        </p:txBody>
      </p:sp>
    </p:spTree>
    <p:extLst>
      <p:ext uri="{BB962C8B-B14F-4D97-AF65-F5344CB8AC3E}">
        <p14:creationId xmlns:p14="http://schemas.microsoft.com/office/powerpoint/2010/main" val="2659405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Keys to Know</a:t>
            </a:r>
          </a:p>
        </p:txBody>
      </p:sp>
      <p:sp>
        <p:nvSpPr>
          <p:cNvPr id="3" name="Content Placeholder 2"/>
          <p:cNvSpPr>
            <a:spLocks noGrp="1"/>
          </p:cNvSpPr>
          <p:nvPr>
            <p:ph idx="1"/>
          </p:nvPr>
        </p:nvSpPr>
        <p:spPr/>
        <p:txBody>
          <a:bodyPr/>
          <a:lstStyle/>
          <a:p>
            <a:r>
              <a:rPr lang="en-US" sz="2800" dirty="0"/>
              <a:t>Majority depends on where in the Middle East</a:t>
            </a:r>
          </a:p>
          <a:p>
            <a:pPr lvl="1"/>
            <a:r>
              <a:rPr lang="en-US" sz="2600" dirty="0"/>
              <a:t>Iran, Iraq- Shiites</a:t>
            </a:r>
          </a:p>
          <a:p>
            <a:pPr lvl="1"/>
            <a:r>
              <a:rPr lang="en-US" sz="2600" dirty="0"/>
              <a:t>Syria, Pakistan, Afghanistan, Saudi Arabia-Sunni</a:t>
            </a:r>
          </a:p>
          <a:p>
            <a:pPr lvl="1"/>
            <a:endParaRPr lang="en-US" sz="2600" dirty="0"/>
          </a:p>
          <a:p>
            <a:r>
              <a:rPr lang="en-US" sz="2800" dirty="0"/>
              <a:t>All don’t speak the same language</a:t>
            </a:r>
          </a:p>
          <a:p>
            <a:pPr lvl="1"/>
            <a:r>
              <a:rPr lang="en-US" sz="2600" dirty="0"/>
              <a:t>With in a country or </a:t>
            </a:r>
            <a:r>
              <a:rPr lang="en-US" sz="2600"/>
              <a:t>the region</a:t>
            </a:r>
          </a:p>
          <a:p>
            <a:pPr lvl="1"/>
            <a:endParaRPr lang="en-US" sz="2600" dirty="0"/>
          </a:p>
          <a:p>
            <a:endParaRPr lang="en-US" dirty="0"/>
          </a:p>
        </p:txBody>
      </p:sp>
    </p:spTree>
    <p:extLst>
      <p:ext uri="{BB962C8B-B14F-4D97-AF65-F5344CB8AC3E}">
        <p14:creationId xmlns:p14="http://schemas.microsoft.com/office/powerpoint/2010/main" val="9014697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Keys</a:t>
            </a:r>
          </a:p>
        </p:txBody>
      </p:sp>
      <p:sp>
        <p:nvSpPr>
          <p:cNvPr id="3" name="Content Placeholder 2"/>
          <p:cNvSpPr>
            <a:spLocks noGrp="1"/>
          </p:cNvSpPr>
          <p:nvPr>
            <p:ph idx="1"/>
          </p:nvPr>
        </p:nvSpPr>
        <p:spPr/>
        <p:txBody>
          <a:bodyPr/>
          <a:lstStyle/>
          <a:p>
            <a:r>
              <a:rPr lang="en-US" dirty="0"/>
              <a:t>Terrorism often is often connected to the Muslim religion</a:t>
            </a:r>
          </a:p>
          <a:p>
            <a:pPr lvl="1"/>
            <a:r>
              <a:rPr lang="en-US" dirty="0"/>
              <a:t>Guys with longs beards</a:t>
            </a:r>
          </a:p>
          <a:p>
            <a:pPr lvl="1"/>
            <a:endParaRPr lang="en-US" dirty="0"/>
          </a:p>
          <a:p>
            <a:r>
              <a:rPr lang="en-US" dirty="0"/>
              <a:t>99.5% of Muslims have no relation to extremist groups</a:t>
            </a:r>
          </a:p>
          <a:p>
            <a:r>
              <a:rPr lang="en-US" dirty="0"/>
              <a:t>Not all terrorism acts are Muslim extremist </a:t>
            </a:r>
          </a:p>
          <a:p>
            <a:pPr lvl="1"/>
            <a:r>
              <a:rPr lang="en-US" dirty="0"/>
              <a:t>Countless examples-Israel against Palestine, OKC bombing 1995 many others</a:t>
            </a:r>
          </a:p>
          <a:p>
            <a:pPr lvl="1"/>
            <a:endParaRPr lang="en-US" dirty="0"/>
          </a:p>
          <a:p>
            <a:pPr lvl="1"/>
            <a:endParaRPr lang="en-US" dirty="0"/>
          </a:p>
          <a:p>
            <a:r>
              <a:rPr lang="en-US" dirty="0"/>
              <a:t>Not all women wear Burqas or Hijabs</a:t>
            </a:r>
          </a:p>
        </p:txBody>
      </p:sp>
    </p:spTree>
    <p:extLst>
      <p:ext uri="{BB962C8B-B14F-4D97-AF65-F5344CB8AC3E}">
        <p14:creationId xmlns:p14="http://schemas.microsoft.com/office/powerpoint/2010/main" val="24889326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Keys</a:t>
            </a:r>
          </a:p>
        </p:txBody>
      </p:sp>
      <p:sp>
        <p:nvSpPr>
          <p:cNvPr id="3" name="Content Placeholder 2"/>
          <p:cNvSpPr>
            <a:spLocks noGrp="1"/>
          </p:cNvSpPr>
          <p:nvPr>
            <p:ph idx="1"/>
          </p:nvPr>
        </p:nvSpPr>
        <p:spPr/>
        <p:txBody>
          <a:bodyPr/>
          <a:lstStyle/>
          <a:p>
            <a:r>
              <a:rPr lang="en-US" dirty="0"/>
              <a:t>Islam : grammatically speaking, Islam should only refer to the religion or acts done in the name of that religion, never a person who practices that religion. Islamic community and Islamic art are correct, Islamic man is </a:t>
            </a:r>
            <a:r>
              <a:rPr lang="en-US"/>
              <a:t>not.</a:t>
            </a:r>
          </a:p>
          <a:p>
            <a:pPr marL="0" indent="0">
              <a:buNone/>
            </a:pPr>
            <a:endParaRPr lang="en-US" dirty="0"/>
          </a:p>
          <a:p>
            <a:r>
              <a:rPr lang="en-US" dirty="0"/>
              <a:t>Muslim  should be used to describe all people of the Islamic faith but not the faith itself. You may say that you are interested in the religion of Muslims, but never in the Muslim religion.</a:t>
            </a:r>
          </a:p>
          <a:p>
            <a:endParaRPr lang="en-US" dirty="0"/>
          </a:p>
          <a:p>
            <a:endParaRPr lang="en-US" dirty="0"/>
          </a:p>
        </p:txBody>
      </p:sp>
    </p:spTree>
    <p:extLst>
      <p:ext uri="{BB962C8B-B14F-4D97-AF65-F5344CB8AC3E}">
        <p14:creationId xmlns:p14="http://schemas.microsoft.com/office/powerpoint/2010/main" val="419319119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TM03090434[[fn=Wood Type]]</Template>
  <TotalTime>194</TotalTime>
  <Words>241</Words>
  <Application>Microsoft Office PowerPoint</Application>
  <PresentationFormat>Widescreen</PresentationFormat>
  <Paragraphs>38</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Rockwell</vt:lpstr>
      <vt:lpstr>Rockwell Condensed</vt:lpstr>
      <vt:lpstr>Wingdings</vt:lpstr>
      <vt:lpstr>Wood Type</vt:lpstr>
      <vt:lpstr>The Middle East</vt:lpstr>
      <vt:lpstr>Keys to know</vt:lpstr>
      <vt:lpstr>Keys to Know</vt:lpstr>
      <vt:lpstr>Keys to Know</vt:lpstr>
      <vt:lpstr>Keys</vt:lpstr>
      <vt:lpstr>Keys</vt:lpstr>
    </vt:vector>
  </TitlesOfParts>
  <Company>Plymouth Joint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Middle East</dc:title>
  <dc:creator>Brad Smudde</dc:creator>
  <cp:lastModifiedBy>Brad Smudde</cp:lastModifiedBy>
  <cp:revision>11</cp:revision>
  <dcterms:created xsi:type="dcterms:W3CDTF">2015-11-05T15:38:29Z</dcterms:created>
  <dcterms:modified xsi:type="dcterms:W3CDTF">2021-04-07T13:38:44Z</dcterms:modified>
</cp:coreProperties>
</file>