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5143500" type="screen16x9"/>
  <p:notesSz cx="6858000" cy="9144000"/>
  <p:embeddedFontLst>
    <p:embeddedFont>
      <p:font typeface="Oswald" panose="020B0604020202020204" charset="0"/>
      <p:regular r:id="rId10"/>
      <p:bold r:id="rId11"/>
    </p:embeddedFont>
    <p:embeddedFont>
      <p:font typeface="Source Code Pro" panose="020B0604020202020204" charset="0"/>
      <p:regular r:id="rId12"/>
      <p:bold r:id="rId1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2180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06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95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05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88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46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80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UZrJ1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IC8ifQlDV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mtClean="0"/>
              <a:t>South Post </a:t>
            </a:r>
            <a:r>
              <a:rPr lang="en" dirty="0"/>
              <a:t>Civil War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Reconstruction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699" y="1105999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 dirty="0"/>
              <a:t>Reconstruction begins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 dirty="0"/>
              <a:t>What is </a:t>
            </a:r>
            <a:r>
              <a:rPr lang="en" sz="2400" b="1" dirty="0"/>
              <a:t>reconstruction</a:t>
            </a:r>
            <a:r>
              <a:rPr lang="en" sz="2400" dirty="0"/>
              <a:t>?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 dirty="0"/>
              <a:t>Cant we just get back together? No big deal!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100" y="3120475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Reconstruction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300" dirty="0"/>
              <a:t>What happens now to African Americans?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300" dirty="0"/>
              <a:t>Emancipation Proclamation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300" u="sng" dirty="0">
                <a:solidFill>
                  <a:schemeClr val="accent5"/>
                </a:solidFill>
                <a:hlinkClick r:id="rId3"/>
              </a:rPr>
              <a:t>http://goo.gl/UZrJ1B</a:t>
            </a:r>
            <a:r>
              <a:rPr lang="en" sz="2300" dirty="0"/>
              <a:t>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300" dirty="0"/>
              <a:t>Nearly 4 million </a:t>
            </a:r>
            <a:r>
              <a:rPr lang="en" sz="2300" b="1" dirty="0"/>
              <a:t>freed</a:t>
            </a:r>
            <a:r>
              <a:rPr lang="en" sz="2300" dirty="0"/>
              <a:t> slaves!</a:t>
            </a:r>
          </a:p>
        </p:txBody>
      </p:sp>
      <p:sp>
        <p:nvSpPr>
          <p:cNvPr id="84" name="Shape 84"/>
          <p:cNvSpPr/>
          <p:nvPr/>
        </p:nvSpPr>
        <p:spPr>
          <a:xfrm>
            <a:off x="5514900" y="2442325"/>
            <a:ext cx="1598100" cy="799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I want you to put yourself in the shoes of a White slave-owner</a:t>
            </a:r>
          </a:p>
          <a:p>
            <a:pPr>
              <a:spcBef>
                <a:spcPts val="0"/>
              </a:spcBef>
              <a:buNone/>
            </a:pPr>
            <a:r>
              <a:rPr lang="en" sz="2200"/>
              <a:t>What kind of emotions do you feel?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Post Civil War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/>
              <a:t>The Aftershock!</a:t>
            </a:r>
          </a:p>
          <a:p>
            <a:pPr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https://youtu.be/oIC8ifQlDVY</a:t>
            </a:r>
            <a:r>
              <a:rPr lang="en" dirty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0-4:18</a:t>
            </a: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Thoughts?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 Civil War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000"/>
              <a:t>Most of the south is in ruins!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000"/>
              <a:t>Southern economy collapsed!-</a:t>
            </a:r>
            <a:r>
              <a:rPr lang="en"/>
              <a:t>Cotton dependent, no more Queen of England money as well! No Industry!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000"/>
              <a:t>Divided views on how to solve the reconstruction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 Civil War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Ultimately just days after the hysteria of ending The Civil War President Abraham Lincoln is shot!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Reflect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How does this change reconstruction?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997" y="2144200"/>
            <a:ext cx="2430074" cy="29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140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Oswald</vt:lpstr>
      <vt:lpstr>Source Code Pro</vt:lpstr>
      <vt:lpstr>Arial</vt:lpstr>
      <vt:lpstr>modern-writer</vt:lpstr>
      <vt:lpstr>South Post Civil War</vt:lpstr>
      <vt:lpstr>Reconstruction</vt:lpstr>
      <vt:lpstr>Reconstruction</vt:lpstr>
      <vt:lpstr>Reflection</vt:lpstr>
      <vt:lpstr>Post Civil War</vt:lpstr>
      <vt:lpstr>Post Civil War</vt:lpstr>
      <vt:lpstr>Post Civil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Civil War</dc:title>
  <dc:creator>Brad Smudde</dc:creator>
  <cp:lastModifiedBy>Brad Smudde</cp:lastModifiedBy>
  <cp:revision>2</cp:revision>
  <dcterms:modified xsi:type="dcterms:W3CDTF">2016-09-09T21:18:36Z</dcterms:modified>
</cp:coreProperties>
</file>