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5CD21-976B-4C5A-B5DA-B26A49B52D7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83A40-46CB-488A-84AF-03A5CF09F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8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83A40-46CB-488A-84AF-03A5CF09F6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epfl.net/exhibits/warposters/mdwp030/mdwp030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Propaganda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6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ww1646-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04875"/>
            <a:ext cx="37338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ww1645-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04876"/>
            <a:ext cx="40386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3200400" y="257175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11</a:t>
            </a: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7391400" y="257175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12</a:t>
            </a:r>
          </a:p>
        </p:txBody>
      </p:sp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4387850" y="6151563"/>
            <a:ext cx="480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Emotions? Messages? Purpose?</a:t>
            </a:r>
          </a:p>
        </p:txBody>
      </p:sp>
    </p:spTree>
    <p:extLst>
      <p:ext uri="{BB962C8B-B14F-4D97-AF65-F5344CB8AC3E}">
        <p14:creationId xmlns:p14="http://schemas.microsoft.com/office/powerpoint/2010/main" val="124730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11840"/>
            <a:ext cx="3895725" cy="5191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8720" y="38862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13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80" y="1154370"/>
            <a:ext cx="6350000" cy="477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6620" y="692705"/>
            <a:ext cx="187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14</a:t>
            </a:r>
            <a:endParaRPr lang="en-US" sz="2400" b="1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387850" y="6151563"/>
            <a:ext cx="480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Emotions? Messages? Purpose?</a:t>
            </a:r>
          </a:p>
        </p:txBody>
      </p:sp>
    </p:spTree>
    <p:extLst>
      <p:ext uri="{BB962C8B-B14F-4D97-AF65-F5344CB8AC3E}">
        <p14:creationId xmlns:p14="http://schemas.microsoft.com/office/powerpoint/2010/main" val="183537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04" y="918865"/>
            <a:ext cx="3525716" cy="5072973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9684328" y="3437550"/>
            <a:ext cx="2743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Emotion?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Purpose?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Message?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7480" y="457200"/>
            <a:ext cx="226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15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62701" y="457200"/>
            <a:ext cx="1401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16</a:t>
            </a:r>
          </a:p>
        </p:txBody>
      </p:sp>
      <p:pic>
        <p:nvPicPr>
          <p:cNvPr id="6" name="Picture 10" descr="Home Front Poster - Longing Won't Bring Him Back Sooner...Get a War Job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0905" y="1140031"/>
            <a:ext cx="3476459" cy="497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6737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9896" y="807522"/>
            <a:ext cx="1686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17</a:t>
            </a:r>
            <a:endParaRPr lang="en-US" sz="2800" b="1" dirty="0"/>
          </a:p>
        </p:txBody>
      </p:sp>
      <p:pic>
        <p:nvPicPr>
          <p:cNvPr id="3" name="Picture 7" descr="Shall we be more tender with our dollars than with the lives of our s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62" y="1330742"/>
            <a:ext cx="3858209" cy="514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35484" y="5274692"/>
            <a:ext cx="44354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Emotion</a:t>
            </a:r>
            <a:r>
              <a:rPr lang="en-US" altLang="en-US" sz="2400" dirty="0" smtClean="0"/>
              <a:t>?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Purpose</a:t>
            </a:r>
            <a:r>
              <a:rPr lang="en-US" altLang="en-US" sz="2400" dirty="0" smtClean="0"/>
              <a:t>?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Message?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57408" y="576689"/>
            <a:ext cx="159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18</a:t>
            </a:r>
            <a:endParaRPr lang="en-US" sz="2400" b="1" dirty="0"/>
          </a:p>
        </p:txBody>
      </p:sp>
      <p:pic>
        <p:nvPicPr>
          <p:cNvPr id="6" name="Picture 7" descr="Seuss C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3135" y="1069132"/>
            <a:ext cx="5201392" cy="3901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8101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3136900" y="609601"/>
            <a:ext cx="6288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Create your own propaganda!</a:t>
            </a:r>
          </a:p>
        </p:txBody>
      </p:sp>
      <p:pic>
        <p:nvPicPr>
          <p:cNvPr id="4403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1752600"/>
            <a:ext cx="57340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142876"/>
            <a:ext cx="3048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dirty="0"/>
              <a:t>Instructions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609601"/>
            <a:ext cx="7086600" cy="6740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/>
              <a:t>Create a piece of your own U.S. mobilization and production propaganda  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Use the sample pieces as a guide, </a:t>
            </a:r>
            <a:r>
              <a:rPr lang="en-US" sz="2400" b="1" u="sng" dirty="0"/>
              <a:t>not to copy!</a:t>
            </a:r>
          </a:p>
          <a:p>
            <a:pPr eaLnBrk="1" hangingPunct="1">
              <a:defRPr/>
            </a:pPr>
            <a:r>
              <a:rPr lang="en-US" sz="2400" dirty="0"/>
              <a:t>Draw the image, your art isn’t graded!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Allowed to use markers, crayons, colored pencils, pen, pencil… be creative!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Just one piece of paper- I will provide printer paper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On the back of the page answer 2 questions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/>
              <a:t>What is your image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/>
              <a:t>What is your pieces message, purpose, and emotion</a:t>
            </a:r>
          </a:p>
          <a:p>
            <a:pPr lvl="3" eaLnBrk="1" hangingPunct="1">
              <a:defRPr/>
            </a:pPr>
            <a:r>
              <a:rPr lang="en-US" sz="2400" dirty="0"/>
              <a:t>	10 Points Due </a:t>
            </a:r>
            <a:r>
              <a:rPr lang="en-US" sz="2400" b="1" u="sng" dirty="0"/>
              <a:t>Tomorrow</a:t>
            </a:r>
          </a:p>
        </p:txBody>
      </p:sp>
    </p:spTree>
    <p:extLst>
      <p:ext uri="{BB962C8B-B14F-4D97-AF65-F5344CB8AC3E}">
        <p14:creationId xmlns:p14="http://schemas.microsoft.com/office/powerpoint/2010/main" val="243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What is propaganda?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981200"/>
            <a:ext cx="434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A way of manipulating people using images and words to achieve a desired affect or outcome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  <p:pic>
        <p:nvPicPr>
          <p:cNvPr id="34820" name="Picture 5" descr="Propag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3703319" cy="53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27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" descr="ww1645-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1893888"/>
            <a:ext cx="368935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648200" y="1143000"/>
            <a:ext cx="2819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/>
              <a:t>1</a:t>
            </a: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7772400" y="1828800"/>
            <a:ext cx="2743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Emotion?</a:t>
            </a:r>
          </a:p>
          <a:p>
            <a:pPr eaLnBrk="1" hangingPunct="1"/>
            <a:endParaRPr lang="en-US" altLang="en-US" sz="3200"/>
          </a:p>
          <a:p>
            <a:pPr eaLnBrk="1" hangingPunct="1"/>
            <a:r>
              <a:rPr lang="en-US" altLang="en-US" sz="3200"/>
              <a:t>Purpose?</a:t>
            </a:r>
            <a:br>
              <a:rPr lang="en-US" altLang="en-US" sz="3200"/>
            </a:br>
            <a:endParaRPr lang="en-US" altLang="en-US" sz="3200"/>
          </a:p>
          <a:p>
            <a:pPr eaLnBrk="1" hangingPunct="1"/>
            <a:r>
              <a:rPr lang="en-US" altLang="en-US" sz="3200"/>
              <a:t>Message?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3505200" y="381001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/>
              <a:t>Partner Analysis</a:t>
            </a:r>
          </a:p>
        </p:txBody>
      </p:sp>
      <p:sp>
        <p:nvSpPr>
          <p:cNvPr id="6" name="Octagon 5"/>
          <p:cNvSpPr/>
          <p:nvPr/>
        </p:nvSpPr>
        <p:spPr>
          <a:xfrm>
            <a:off x="8001000" y="152401"/>
            <a:ext cx="1295400" cy="1184275"/>
          </a:xfrm>
          <a:prstGeom prst="oc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8229600" y="457201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List on Board</a:t>
            </a:r>
          </a:p>
        </p:txBody>
      </p:sp>
    </p:spTree>
    <p:extLst>
      <p:ext uri="{BB962C8B-B14F-4D97-AF65-F5344CB8AC3E}">
        <p14:creationId xmlns:p14="http://schemas.microsoft.com/office/powerpoint/2010/main" val="3896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5029200" y="533401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2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7086600" y="2057400"/>
            <a:ext cx="2743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Emotion?</a:t>
            </a:r>
          </a:p>
          <a:p>
            <a:pPr eaLnBrk="1" hangingPunct="1"/>
            <a:endParaRPr lang="en-US" altLang="en-US" sz="3200"/>
          </a:p>
          <a:p>
            <a:pPr eaLnBrk="1" hangingPunct="1"/>
            <a:r>
              <a:rPr lang="en-US" altLang="en-US" sz="3200"/>
              <a:t>Purpose?</a:t>
            </a:r>
          </a:p>
          <a:p>
            <a:pPr eaLnBrk="1" hangingPunct="1"/>
            <a:endParaRPr lang="en-US" altLang="en-US" sz="3200"/>
          </a:p>
          <a:p>
            <a:pPr eaLnBrk="1" hangingPunct="1"/>
            <a:r>
              <a:rPr lang="en-US" altLang="en-US" sz="3200"/>
              <a:t>Message?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13" y="1550628"/>
            <a:ext cx="3683987" cy="46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3886200" y="533401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3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7086600" y="2057400"/>
            <a:ext cx="2743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Emotion?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Purpose?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Message?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02" y="1543235"/>
            <a:ext cx="3007995" cy="476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ww0207-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69950"/>
            <a:ext cx="366395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3733800" y="100014"/>
            <a:ext cx="1981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/>
              <a:t>4</a:t>
            </a:r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7696200" y="100014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5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3886200" y="6135689"/>
            <a:ext cx="480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Emotions? Messages? Purpose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67" y="877889"/>
            <a:ext cx="391013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6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3108325" y="250826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6</a:t>
            </a: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7543800" y="250825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7</a:t>
            </a:r>
          </a:p>
        </p:txBody>
      </p:sp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3886200" y="6135689"/>
            <a:ext cx="480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Emotions? Messages? Purpose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29" y="896939"/>
            <a:ext cx="3916823" cy="523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23" y="896939"/>
            <a:ext cx="52387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1"/>
            <a:ext cx="396875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5029200" y="762000"/>
            <a:ext cx="2743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/>
              <a:t>8</a:t>
            </a: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7772400" y="1828800"/>
            <a:ext cx="2743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Emotion?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Purpose?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Message?</a:t>
            </a:r>
          </a:p>
        </p:txBody>
      </p:sp>
    </p:spTree>
    <p:extLst>
      <p:ext uri="{BB962C8B-B14F-4D97-AF65-F5344CB8AC3E}">
        <p14:creationId xmlns:p14="http://schemas.microsoft.com/office/powerpoint/2010/main" val="125910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5" descr="ww0207-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9" y="762000"/>
            <a:ext cx="4262437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7" descr="ww1646-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762000"/>
            <a:ext cx="37973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3484563" y="180976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9</a:t>
            </a:r>
          </a:p>
        </p:txBody>
      </p:sp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7467600" y="180976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10</a:t>
            </a:r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4387850" y="6151563"/>
            <a:ext cx="480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Emotions? Messages? Purpose</a:t>
            </a:r>
          </a:p>
        </p:txBody>
      </p:sp>
    </p:spTree>
    <p:extLst>
      <p:ext uri="{BB962C8B-B14F-4D97-AF65-F5344CB8AC3E}">
        <p14:creationId xmlns:p14="http://schemas.microsoft.com/office/powerpoint/2010/main" val="8204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66</TotalTime>
  <Words>197</Words>
  <Application>Microsoft Office PowerPoint</Application>
  <PresentationFormat>Widescreen</PresentationFormat>
  <Paragraphs>71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2</vt:lpstr>
      <vt:lpstr>Quotable</vt:lpstr>
      <vt:lpstr>What is Propaganda </vt:lpstr>
      <vt:lpstr>What is propaganda?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Plymouth Joint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Propaganda</dc:title>
  <dc:creator>Brad Smudde</dc:creator>
  <cp:lastModifiedBy>Brad Smudde</cp:lastModifiedBy>
  <cp:revision>7</cp:revision>
  <dcterms:created xsi:type="dcterms:W3CDTF">2016-02-19T20:18:41Z</dcterms:created>
  <dcterms:modified xsi:type="dcterms:W3CDTF">2017-03-09T21:47:00Z</dcterms:modified>
</cp:coreProperties>
</file>