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56" r:id="rId2"/>
    <p:sldId id="292" r:id="rId3"/>
    <p:sldId id="262" r:id="rId4"/>
    <p:sldId id="261" r:id="rId5"/>
    <p:sldId id="290" r:id="rId6"/>
    <p:sldId id="291" r:id="rId7"/>
    <p:sldId id="289" r:id="rId8"/>
    <p:sldId id="257" r:id="rId9"/>
    <p:sldId id="258" r:id="rId10"/>
    <p:sldId id="259" r:id="rId11"/>
    <p:sldId id="293" r:id="rId12"/>
    <p:sldId id="28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1A8BD7-C563-4820-A0F4-EE1A229C8348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B025B3-C398-49CA-B87D-753BBE616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29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689093B-9367-4837-BFE7-30E006CC907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F6A9F3B-AE19-4751-993F-2A2EDBE1B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093B-9367-4837-BFE7-30E006CC907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9F3B-AE19-4751-993F-2A2EDBE1B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093B-9367-4837-BFE7-30E006CC907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9F3B-AE19-4751-993F-2A2EDBE1B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89093B-9367-4837-BFE7-30E006CC907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6A9F3B-AE19-4751-993F-2A2EDBE1B0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689093B-9367-4837-BFE7-30E006CC907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F6A9F3B-AE19-4751-993F-2A2EDBE1B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093B-9367-4837-BFE7-30E006CC907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9F3B-AE19-4751-993F-2A2EDBE1B0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093B-9367-4837-BFE7-30E006CC907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9F3B-AE19-4751-993F-2A2EDBE1B0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89093B-9367-4837-BFE7-30E006CC907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6A9F3B-AE19-4751-993F-2A2EDBE1B0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093B-9367-4837-BFE7-30E006CC907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9F3B-AE19-4751-993F-2A2EDBE1B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89093B-9367-4837-BFE7-30E006CC907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6A9F3B-AE19-4751-993F-2A2EDBE1B0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89093B-9367-4837-BFE7-30E006CC907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6A9F3B-AE19-4751-993F-2A2EDBE1B0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89093B-9367-4837-BFE7-30E006CC9070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6A9F3B-AE19-4751-993F-2A2EDBE1B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1920’s Women and Change</a:t>
            </a:r>
          </a:p>
        </p:txBody>
      </p:sp>
      <p:sp>
        <p:nvSpPr>
          <p:cNvPr id="3" name="AutoShape 2" descr="data:image/jpeg;base64,/9j/4AAQSkZJRgABAQAAAQABAAD/2wCEAAkGBxQTEhUUExQVFhUXGRobGRgYGB0dIBwaGx0aFxwgGhccHSggGhwlHB0cITEhJSkrLi4uGB8zODMsNygtLisBCgoKBQUFDgUFDisZExkrKysrKysrKysrKysrKysrKysrKysrKysrKysrKysrKysrKysrKysrKysrKysrKysrK//AABEIAMIBAwMBIgACEQEDEQH/xAAcAAABBQEBAQAAAAAAAAAAAAAFAAMEBgcCAQj/xABGEAACAQIEAgcGAwUHAgUFAAABAhEAAwQSITEFQQYTIlFhcYEHMpGhsfBCwdEUI2KC4TNScpKisvEVcyRTY4PCFjRDo9L/xAAUAQEAAAAAAAAAAAAAAAAAAAAA/8QAFBEBAAAAAAAAAAAAAAAAAAAAAP/aAAwDAQACEQMRAD8AF43in7Lixey54sKMsxuMu/rVhXi6YrDdYmgMgg7qw3BqqdI7Oe4o77CfKovRq81mziD7w/d9nbUtkJ+B+VBH4EO2D3XTr/NUy472xnRiVR3UNOsAnWeYjlUTgI7X/un/AHUZOHC4a+F0C3bkelACs8YActkGsTBgadwjTyrSsBjjjLF0lMpa2MyjcOs5IPMRuKzTo7hVe+oYAjOk+sVfv3mHuEp7p0IOzDz7/nQO8XIZrsHQ4RhI8QAaH4Gxnwi2esKuQ2UzrodYHOpV1lYWxbMKbbWnJ3GhI/5qBwm8M1lY1Af5mgJ2OC21ISWbsCSzEktOpJJp/iPukDkU+orzgU5RJJIDan/FUni9v92pG8gfAzQQbFzNimVRHWcthnjX41MuYczoraeB/ShVy4wuhk3Xt/Df5VcbVhWUMADInXxoAToxEZW+B/SrV0EUDrZBzdnUiNNdvWo4wa8wPSpvRhB1z9kgqvfpqe70oLRSpUqBUqzX2mY65bxNoJduJNvZXKj3jyBFF+gPFh+xqbjsTncZnYmZbTUmdNqC5E0GwfGgbzW2KgliqidZXTXzrvpHiXTDu9vVlgjx1E7+FZbguLXVvG4HAMk69rWZMd3/ADQaj0lxCLYY3HyKNZDQSRrA7zptWW8E4mEvhmzvcB0AgkqddVg59dzpAp3pZj+scE6GQynMCmsEErJDAwdNKAW3CX1ZG5rlDiCNiWge72piNYFBpvSzj6KqAqvWe8maGUE9nbdiRI8KyXEcRugs2Vwp1KscwE9ncjbu3gQKLca6SrcRbPVjMWBLmZjfwMT8tqr2I4gbQKAMJ2LaEzvPesHSgjm5c7WUKUPvDRjoAx01ZBGsijnQpk65jfu27YAVgTmkMYgLBXtAgciNfWqphuJm0YRsrEQTOsa6D0Jo1wIYe7ctnFXMtnthltsFaVH7vbVQZmdzlig+isC4yAKSQAIJnu8dZrK/bNbYXbTXipw5ByZQA+Ye8paJKRqNd500q/8AR/jVq6qpbaYSST3DsjeDyOsa1UvaejXbCm3cF1XdQLeWYA7TRBBIyyTNBj2Ps6oEYXNOyBuNSdR4a+dMrj7kgWwVaTER+IFTuIMqSNZ3rvjmFVGYI5ZBEMolZbXKXHcZXv0oXibJtqpLyziYEyusQ3c3OPGgkJiQkqwYDOGyh4AMZTlA2JEfCm7l7Mxy6iSQTr6MT7wqA1wkasdNvz8aKWOj90rbZw6JcXMj5SysOQBWYMTv3UDN+4rMSxZTzCiACNNBypVLPR3EnUWmYd/Vnfn8+dKgu3GF/f2vGyv1FQcAv7rEeSfJxU7jP9tZH/o/nUTAjsXx/CP94oIPBT2z/wB0/WvcZxwob+HVDce475FXeWYgz3CPsDWheJxLIrrbJNy5dKrl3Bnl47AedOdHeGtbW7cxAFtYhjc0JBgkTB0MidCW0EHUECfR/DPbv288S3VMCpkEGRow0MEEGOYNaAmNt3Ga2dDJlTpPcR3iqFgelNq9fsWVtmRchbpMSJ0XIQWy7RmdogABQSKt/Gyma2G/E6idJ8geXpQA+JYEjE3GDdm0guKvexOXXy3qLZx7qc6r2gZL66DXSNhJ50Rxtsq+JGYmLIhufvDc11wbg7XEFxbzpcMyZ3APdtHmKAj0S4h1rNprEnuEnxqZxXFlBET2xoTvOmlZt0gxuIs3bqIxEHKzoCpYjeSNQAdOUkHcVVMQxmWJLd5Mn4nWg26/Yy3ZA0YFfXaKsWCxJBCxsO/0rKeiPF+utm3cLl7YEMCdRsDz1Gx9K0fh1rsrOjZRM60B03dCfWhOF6Z2MIt/EXgwAVQFEZnYmAFBIk8/AAmptrQEb1jXtU4nnxKWgqqLSnbmWbn4wq/Gg2DC+2XhjZZe9bzb57RhT/EVkeokVcbvE1OGa/aZHXq2dGBlWABI1G4r44L1qPsp4664fHYS6W6tkBUEe67ypgcswhv5SedAW43xy5i2z3SinKF7KbAEtoWJIJJ176j8L4g1plUdpM2qmddZ+o+VecQ4eEsFxdPWZlhSsAqTBPfI3odbt9oHOYnQx3b6CgvnS/jzXMOixlVgNQdyCJB5CBrrVNTGlASMpPI6bHT3e/xmpV3GoLREksT2dRlPIyp1DRzoVidGAEQeXw7h86B4X0EKJcNE6DTSTlJiNajWTBuBQANPe0fU6RoCSdNqYt8QWStw5LYBzSNlHaMDmxiBrqSKpPE+NXLrk5mVfwqG2A2BIiTHOguuNIa127bKDu5OkroNN5obiMQirlLBlgySRMEAwI18taDcH45kYdeXYKDlYQxU+KsQGHgTVz4PxTCh1ujFLfbKbbWWslLjBiIALSnZIEQ207cwBreCpcYDJbd1IUqGIAU//lbtrM8tCCRyFQcNq2W12QZOhMnLrAGup5AjnRrheKtP1oaVdyT2o2iDGmWfAVxg+jR69RLraIH71VnUyCCJAB0321oL9Y4yljCW1wyFc8wLnaukoQDmOmX+mnOmOC8VYsUym5mmANSsjYCdOdVvF4RbPZS41yDOZtzRFuMWsLbS3HbbKzMGAIB07Z2gmQqfwg86Avxvhl58M9q1ZWCAIYK0AdyI05u4xWa3OFDOwZcoBieZbmCDsR3Grhh+I3TDr2gdmzLB59kEiR+orjjmKS9bzsuW6kDNvmScupgSVJBHdJFBUGv9Vbu247JCkiNRDjN2uZI7tquPAsYVwNkgRCesakflVF44p7JMkTzad4kAHarxwPAtc4atxSYtqJA3AAmR6xvyoB1zGMxnNv4kfKaVBXuamGX1aPlSoLXxNov2CTp1R5dxqNgNVvwZlCf9ampvE1/fYf8A7b84/F31H4eI6xYJBUyBvGdZ28KCk8faCQP/ADHP0H1orwXGDGX7NvEqpRVICL2VZhMswG7EencBNQek1gPiGNhXKMwUCDOc/hjfU6Dvg1K4bwjI7gnt22jMDzGhyn/FIoL7xfhCLbIt4dertvYuWyqRlfrbKOOtLk9pZEBPEnQU3xXiDpdwqrBV7rhyRrEwInbf5U7wnhGKdFKXLly2D20a5rowYEIdCAPGZG1Q+MlScKykEdaYI8TI+NBzi2zNijGoRhAPJX/pQx+Nrh7MEPnNsujTIJIMSfOi+T/7v/t3P9xqu4lVe5g7TGDcCxpPZJImJEjQj0oKceJXGOtzfcn5kzzP1rQeC9H8EbC32L3CBLI2QZu8ZmKjaYGYCqr+xWCbmS1cU20uMpzZsxVgnaXQIoJ21079KPcCuXkKqqpctt+FwSIPkfmKBrg+CtYbib2kfsNazW8xBPbCXApYGGIAOoOsVpdm7HKfKs0xmNVMbdbEYWy9xu1Ia6QqBFCBAuqkKupJHmAKs3s4TNg2xGK66CwS01oEgADtM4UnSezMaZfGgtjYsIMzHKJ51nnSng+Gus11iRcd4zKVylRtOYzmgEbawBvVzv47h7Sr4hjqNCz/AJDlQzH4nA2wzW7gKi2zAnMxFxCCuUEbETJ5CfIhmOM4Lfwz9daEoplHOU+Uo25HlRjoJxTM9+3dLG7cIcuxJLZJBBnmJJ18e6p/FrTC4bTNnEIVdRC9oAyFmYnY90d9GLnAMJYU4pma26h0lQD1txwYhZAkNrpAyztE0DfFL2aIJ/402pixish112nwjuqXhsThWtgXC3XBklisJlzLnIALQI5N86sWH6M4cXlLkvaZ5gGAexnXbl4CNKCkJhL17ObVl7gEklFbsxuVOzTOwpvFcIxGR7xt5bdqOsBYCNATIJzbEcq2XG8WRVQW8q/hmNAum3dWQ+1LFstnKr5kv4hyT3i0loAHwzNP8ooM94rjTdbfsA9keHfrrJohwTgPWFDce3bR80F2jZS3eOYAoEatnRq9acoHuLbNsHVwSrTEad4j50AzjnATYRXzo4Y5ezOh1mZ8qCirf0tZGyJbDOpYksJLO8QCCQSRPy2ioOH6JXoDXiuHVhKm6wVm3922TO45xQOdGe0rSJggTMSImCZ8N/Crxg3OsDlt97VW+B4IWmKk2xPu/vEeSdD7rGTABip3F81tlEnKwkHaYMGg64jcFsjrCgmYBP6UNvdH8M6hjiGzMWYwrZQCxCLJWBAgTO5Irq/0euYkC6HVFXs6g7771HsYUWm6m4zOeybaqjHMW1IAGgIIB1mZnlQD/wDrDLNtwLgRjlZtI8SNuQ+Aoxwxbr2s6KbguNlBmZI7TRm1G1eYPhlrEXFJA96D3+M1esPwIGzZ6lrdm0jNJMyGyNmYxtqOfhQZlx4MEAdYJYanfv8AhV66B3HWzbVWMMjmCdCchgGoHS7A2Bat5cQl5jdUHINhDGZk1N6G8LxN6za6sdWir/aHuIgwD72k0BTgWEU2LZazaZiNTlUyZPOlRW1w+1bARcW8LpooI+IWKVBV+OHt4bQQVuA9/vD5UI/6sMKofLmzSgHLWTJ8BFFOOHtYU+Nz61UOkx7NtfG4fhA/M0Em30nvIc1vKsmSAoyk66suzHUwx1EnXWvLfSRll2s2ydSYZlnv01oHhSDzrvFghSInQgUFzxXTq/bNyzh1W3qylxLMIkaEwqnxg+EVVrPGmsOgBGUFc4gbAg/Ed+9dcWtTib45dbc2P8bR8qE8VtAAHvJoNQxbMv7RAnMrAa7y0b1Xekgb/qEWr1mUsKEyottAVBbqhq4zDUSTrrtNEMfikOHD6/vLSEAHUkgMY8dDVOuYIdliRLtcERABVUfRSIA1I9KCV0WH7wKGhbgKsd9SjAEiNYcg0c4HcxFu4i3CyqG2KoAxOsKxHa5tK6QN9RNbGI/Z75CgZrZSNeaqpg8j2hRm7ikW+2W3IS1cdMx0yGy7pGmxBUeZO9AN4i9wXmu3F643Ea3NxiYZgUGo5jWANN6KdGcNiFJw9vFXcP2szJI7TZcoOkSpBUSeyZ0kxQ/iHFncL2VGUhuZJKnMJY/pRXCuXxFnqyF61TBYnslg4UAgmVUrIAMTIgRABhphiB2srMR5AsfkD8KFPjGa3qdyAfXf6fOrVw5ybjoVyhbVwkEDTMmWCRzm5G5qhC5lGU8j9NKDUuhlu3iLPVXYz4caTzsjZp7lPZPcApO9V3pPxVsTd7JPUoYt8pE6v5udfBVUd9U5b28EiQQYMSDuD3g91K3eAYEyYIoCnEMQwHYOscuZJ0/KtJ6UXrlm3ZvWmGRQttwVmLipkRtj2WUR/iH8VZN1ma4MsxmkDyMj6VqfR7FLirL2bjdlxlM7qZBVh4qwDelAFHS3ERl65Y7snd3digfSTiV6/bQFzcgtpEBWcyTsJJVQOcAHv17xNhrbtbuCHRirCfxAwY8OY8CK8vELaI0zOTr3KgmB5tv/AIRQABwsZgJaOZgfIUU4ZwbtDUazBnTTXcaDuMx+kjDW833/ABMv0+lTrOD11H32R9ZoDvDcGAFctEfiB0Hrt9aXSNrGLW2jMVZAQLigESTp2dGK8z2uWlQbdgRr9iTXN8hTHiPpcP1Q0Ffu4P8AZr8Z9QpIZJcEGACAe/Ud4IIp3FcU6wKHvXGCTANk6TvsalXDnsAn37THv9xyrEadzMp/zd9Cgd6Dy/xbKjWxcZleMyFcokbbyfhU3gnH7gc3HMrcC4cAwNGIJObcZVjbfMAdKAW8DcxGI6q0pe4zQqjnG+p0AAEknQVN6WcP/Z7iYfMHVLYIYAgMzf2jLIEjMMoPcgoCuA4/Yt31Z0uW4ds4gNG+2oOh8Kvi+0LB4PMn753mSipG4ntFmA57VmWGxNsg4q5aOdCADm7F29uC1vLJI0dwGAMcswBBXrrOzMxJZiSxO5J1JPrQWvj/AEttYnEZxhksW5BhAJJE9tohS2uwA251xjOkt82xZGLvi0qhQnV5QABEaGYqpGiuKxGiHX3V/F/DHd30GicN9oV+3ZtIEtsFRBmIgmFGpAMAmlVEtcVQKAbbGBHvD9KVBf8AjO+FP8b71S+ljfvgP7qnQbdonl6VceLOCMPJj940aTy7vhWe8axXWXrjeJA0jQdnT4T60DGEcr2jqDoPH/in/wDqIkFhqCDESJGuo5ioyqMo3LnQCptvDrZXPc97ktA7jeIFibjLDvrG0+MSYHrQvE3C8eBiu7jGC7e82g8BXWEUnsgEsxhQNZJ2AHftQWvgY67DKHuCybSlLbNmCkiJDvlhWYOACCYCnTtCRGMum25RgGyXVfOrBlh16siRpyGveKJcIF7A4trTsCuUtc0lTby5y0a+7G41ldKj4uxYdupw4VLbNm1fNEhDGbMZCIJbX3muRoACAF2LOxYSSxM+JM+vKrtwnoni72GLCwwudW9pQ5CSj3FYe+QQVBujyK1S3MEbA6jaPv8ApR/oxxbIrlgS1kFwxCucv4hDIYid8wOo9A6tdGr6/tNtsPca7Zt5iRcRRb1kEyYuqwDDQ8tNRUzBYJsVirdrDrhyEQLlW+8IVzhgbjKGks7EFZ30YxNA+O9K71/MA7ojgqwLe+oIbKQNIDAfOmeAPZGKtsly5aCLmDEZiXC9peyRlVhOsmOYigtHGOtw+IxFtoOb8QMgQ2Yrmkkscyls0GVFUBzLHx1/OtI6OcJxPEC8AC07y11hpOshWiWJ/ujQbmNJzfE28juv91mHwJFB4K8c0iK8INBJ4d/aL5n6GrRw3rFuqbZAAIDEnkZI89jQDo1w98RibVlCAztAJ2mCeXlWhcR6MPhOrzNnNxtdNBkHL/NQDum5/wDEh/8AzLdtj4kZrZ+SCq7x67lCr3Kw+TL8zJ9a0Di/Rsui4ku3YRQFgRoxIk+ba+VZ/juH3DeTrYC51BIIIyyB+tAU6OYcZWzf3wNfAFvzotIERzP5k0I4emVnUmct+4PPKqCkuJgZu5Qf9Dt+dAVtuI35fl/WonF9CCOZP+2+fq1Nk7DyHzUU1ibmaPU/JB/8zQMYPEqty8HPZDww71KBSB4xNRsThmR2VplWIOh1jSfIjX1pnH4IvirmoE3DOh2idY30NSel+a11YMZ2toGYeAZJnvKqtBYehVhLOFe+0dbeYmYGltWIA8JYFj4KtV/pP0pF65olu4AIY3BmDMCe0sEFTEAkHtRJ5RVUxbqpUMQp0InQ99Ng0EzHY57pGaAFEKqqFVRMwqjbvJ3O5JpgCmpr0NQeXN6k9ZKDyjfunlTD7+dSnAyiJ2EwJ5Ek8udAybpFKnb9kIxVzlYaFSpBB8RFKg13HNa/ZLzZTmtIzqxb3W0giNZFZLdG1abxq6FwWJkxKKv+a4orO/2a5lZgohGQM86KXkpqTpORtfCgZs3GWWQsq/3iBqfD9BXk5znuNpXl1s57d2T36kenhXr4Rfw3LZ9Y+tA3fu5m022HlVu9nHD8+JDEgdUpfxJINsAHYe/OoPu1U0w8e89tf5p+Qmrp7Nr0XrqhgWa2ICknQMJmR4igsntAQW7KX0t9YATavDYmzc3GbcdoCDyJ8TWYYXD4YuS911tidMkuw1IgDReQJJ+NbegZhDCQQQQRIIO4I5jwrIumlzDW8S9vDWgoWVuGcwLfi6sESkarvy2FAEe/mJLbMS2nIkz60W4AJXEiQZsXAPWBrQO7fk6CPCaLdE7n78iJzIRlH4oZXKxzJCkR40DGFx1tr1s4lTctIoUqpynKBAiIlue+utFuEcWVMQjWgqWgSoQwzNaa6HZWO8lQVkme1Aqs4y1kuOgIYKzKGGxgkSD4713gSc6jbNImYiRAM8oMH0oPqg3EtLIyhLYJgCAFUToBoBFfKTsWJY6ltT5nU19CYDiq3uGdbm1/Znzf4ktsrjXftKa+e0cQNOVB5SLTHhpVh4P0ct4m1KYq0t+R+6uSgCy09ozmMAN2RABPdTXH+C2rV7q8PiFvjWSI7OsAZhIed5XbnQedDcULeOwtw7Letz5Fgp+RrY+mWJBu2RsqBye6SQBJOw0rFMFhyl21AzHrE08cwgeu1bLiMTba8qvGdyQBG8Fh8OyTQHcWgfDNZDZZtFZA2JU68/xa7VkBX9othlY5gJ3MaanRmGgjeBuK1nqxr4Sd6xexluKme31gyrIzZdSo38CwI75NBJW9u4EZ3vXImYzSRrz92KbUdkjwA/0qv515i7eQZYgqpEa6f2mkmkr6Dz//AJFAQvn7+J/KmH09Mo/1J+SVwL004pk/P4An60EhHOZpJ7eVh7sGVXQTqOdDukdnrWCliGRcuoAgySQQQp+9DrU/GgstoLGV1AIbbNoEnu7XOmH4RiWYlbF4gyR2RqJ037x9aCpY7hrIJ0K94I57aT61EqwdJ8JetKi3UdMxJAdQJCgDSBymKACgVKlNeg0HTRpVl4fedEXLbRhA1mGPmddarptkrIBgbmNBO0nlMGO+KJ8AxUMbepVtQN4Ycx6T8qAx/wBWX8WHeecZT86Vcu+p0X1mlQWzpphTh8KQSri66rquxB6wECdZyRp31TYUcOLAwWxagg7QlliAZ7i5idNq1jpbhFNq31iqbRcLcLJnyhtAwB/ENQD3kDnWXdJlFnq8OiMiobjlXENNxsqEg6z1SWzsNG2G1AEz3IzKWjmRlg+UEVBeN+fx+WanXMmWPhP6U1edYhBA5k7n9PSg6tkgiAR/Iv5k1ePZaSMdABk2bggle9G5DbT5VSLDAwCSfM9kDvq9+yawWxxI2WzcMx3lFk+Jmg1i9eZEZ4XsKzbn8Klu7wr5wv2LjIl1wMt1rhDaSWXLnk77kafxGvppbIZWRtmBU+TCD9awXpbw84bDYSw3vocUG5a9f1YPkRbkUFXuYZhqRppqNdxPp60yaIC6T3SR9+XpSt3EzjP7s/TY/Ez6UA+pHDwDcXMARsQfEHX039K6eJ0iI7vEnmK7wd3K5PcG/wBpFBfuj3HxY4PjrbtJJCWxBBnEW2t9+gHVuSfA99ZuBRLiLzbJ5MV+IzR8i3xoYhoJODtSSZEoMwGmsR3+tLHqAwgyCM06aST3fSo7CuaCfw7iL2bqXAQxQyoaSJggGJEkTI8QK23oDwi01q1jTduXLlxCQCexbJlWAUfiEZSST3gLMVganvq7ezXpf+x3urusf2e6Rn/gbYOPDYMO7XcCg23i+JW3YvOTAS25OncpI+dYBgbrqoFsK3ZAII1kaAleajkRsd63zinCBftPaZiFcQYPfrofh4Gs14/0DODIxAuq9lT2g0rcLN2VVAqwSWPePlQVvGg3GLye1rrr7wnctJ947io5sEczHl695qU+LZmIhUYSGCwQpHLOVJJ5abRFcXA08vMgn8xQcKnn9+lSsOomoTXYkyCI2jnMd9PJeAgjWZ3EeA05UD2LzhF0lVuWzPcAZjw1BrW1ZgBBIHLmI+FZHhbme/btBoW+FQhtpLHKdBIIJ38D31sKoYAI5a6+nfQZR7X3JvYeTP7tv92tZ7Nab7ZcMTcwkD3luD4FTy86qWL6JX0tPduZFCaRJJZpMqqgHUAZiTAAI1kgUFfrpabyUQ4bwm9fnqrTuBOqqSJAzZZA1Y8huZFBafZ7gevTF2iYW4ltWPdLMQQDvEVYbfQOxbHZLlv75aT8IAFD/ZXgXS9ic4/swqmCCM8tpmEgwJ2rRynlQZ83RZp0do8jSrQMvgKVAZSzOh1nTnz01r556T8R/aMVfujQM5yjuRewg/yqK+isZxDLbZmICorNzgZQTJ120r5g1gTvAoGnNNtTwjnXTWiEJA579w2+Z+lAyrcq1L2Mf22I/wC0nzf+nyrL7NufIbn8vOtc9idsf+LP4/3Oncv7yPn9BQafbHlWM+21icbbEGBYSPPPdmO+tqVKxb21XC2Otjktm2PUvdJ+nyoM+nWJ+/uaautJnlXrHWvHGlB1YTMSPD6V3aVQzSdkP+aY+U15gMWbbZgAT9/l9acwZBLEmJEctZImAfT40EziQm2x/iGvjqe7zoKlHMbeVg6qCdZk6HRWG3PUz6UGdeffQeq2s70rhmD5j4VxNepJ076BU/hLBdoUE+Qk66AAc5pvDWmZgqqWYmABzO1b37Mugtqzh+tv20uXnZoLAMqqpKgoCI7WpzRqIjQ0Bb2a4t/+m4dboOa3mt7ckZgvwWB6VU/bHxwTbsjdVzR/6jmAT/hQEgc+sFaXxG9aw9l7rwtu2pJ5AAbAAd5gADma+cekHGGxF+5fIgsxgd06ad0aAHWAooOuGIckk7mNTyHMeZnU91d4i9ofGfhIA+/GmLGIkRoAugAPIAbeuk15eXkO4AeZYUHVgZonbePDlXt5oP8AMg+Lia6sPEnx+Q/4+dM3Sez/AI1P+UzQEuj9ueIYNeU2j8GuN+VbSQD9/wBZrPegnRS69/DY0lRZRWCw3aLKWUSse6Sx5/h8q01rQPn3j71oKh0zswMPdyZuqu6CSJzDTWdIZVOx22JgVTbvSJrovA3ctq8ezZNsOAi7gaDLmA100kayJq+dPnC4K4zAwhViVjXXLDAiCO0JB8axW1xO7kFy4rOA7Rcn8bDMwaQZ07VAR4n0YtjDLfsvJmWtzqE7TFgDqQNF03AB3JAEpjGTMiEqo5KdzpoeeuxFWLgfTBVS3h7ygWlZjmWMwLntAzoVPkAIBg84vHMXhyJstbZy5OcIFbIRKjeBAMTEk7wRqGgdA8IlvBWyi5WYHOeZZWYHmRAMr6VYkvR40A9m7TgEOkF7sd4GcmD4zPxqwPQei8fv/ilXGXxH36UqBn2kYw2+G34EF8luY/vuob/RmrBrmtbf7ZUy4BBO+IQH0S635fKsNbXbY0CCKBLGe5RufM8hTV24TpJ8uXwqZw3hV7ENls22cjugRO0kkCjfE+g2Jw9lbt0CWcJ1adsiQxkkafhiBO9BWLBE6zFaL7JuJZMeEjTEK1v+dJuL8gw/mFVXE9G7gyFVYMQua2wyspMHZo0O+vfzFaj7O/Z6UfDYxsRPVsx6oW9CQCnv5pO+5HKg0dkiJB302rDfbHC47LOotWSf/wBp375at8LyTpOsDw5GsU6f9CsbicdfvYew723YR201hEBYFrmxYEZeUCgy+6+ZpPM06bYyZjruPLzovxjori8MmfEYa5aUEDOQCuY7dpSRrS6LcIt4rE2bNx9Ljqh6tgXgmCRII0GpMHQGgr4WNI17qL8FwF+4sWcPdu9o9pLbuNh2IUQDMGSeY2q4dLehFqxiXtBrhBysjswZipEANpBggiY5Vq3s24EuDwSKjOxu/vWzHSWAAygAADKB50GX8O9luNvWme5bt2bjEkB7sR2QO0ihtG1nWd9KE9OPZxc4fh7d1mN0lsrtbXsIPwgljnJLaTAXTvNfSJAqNxCyHtXEicyOsHnKkbUHx8V0qTicDctNluIVYRoR3gMPkRW0dHeG2VsArbQEgAwo/SgfHEH7TdkDdd/8C8qDr2QdCFvhsVfDBVuQqnMM8AMZGkpmImd4I5mtrah/RPh/U4S0re8Rnae9tY9BA9KJm2O6gyX2xccYxhFPZQC5cP8AEdEU+Q7Xm691ZNdTsjvkk/T7863rph7OreKdsRaIF9oLLcZslyAqiSJa3ooErynnrWc+0Dola4fbwoDsb1xG60TKSgSWSRIGZognYbTQVPAoNf5R6b/WafZoPkKbtgKoOutc3HzRHM/oo/OgmWVGUfe+v0Hzrm4uoHcKcX7+n0ArsWCzEL7xhR5tCig3LoRhcuAwq99sMf5yX/OjD4Xurm0BaRUUSEULHgojT9Ke/aQRI18qCt9NOGm5gMUmXMTZcgeKjONZ71FfPeGyy6sbtkFCyqC2rEaZp3VlO+mhr6B9oXSIYTA3XgZ3HV21PNnBHqAuZvSvm8EBlmGiNGJII5Axyj8qCTcxBNtEEhVgRC++SxksACZ5TMegqEtP3cRmWAqqBmPZB5mYkk6DYVGAoN49mqhuG2CpO9zNP97rHJ+o376sbWfKs+9inEM1rEWCYystxfJxkb5qvxrSSvjQR+oH2P60qdCmlQFMQgYRcRHUEGGXPryMZTrVf6Q9BcHjYdka1dk9uyoQvMaOGtw228SO+rF1ka/8nyroMZ8fv5UFOs9A7HD1N6w9127IfOykZZ5BUXYkek1aOFv+8WDEg/SpF9M6Mh2YFfiIqDwUaITuAQfMAigrvtRwADWcQIlv3beY7Sn4Zh/KKsfRhiuDsjYlZ+JLfnQP2nX5t4cEgDrGM+IWN/WifRDEZ8LbIIIAImO4xp4RzoC2Jc5YEZjoI035mIOlPYO0QoHcBr3nvPjTaqT2iACRznbkIp+2NN6CF0ks5sM4InLDjT+4QfpNMcNVesttlUHXtZRPunnE0UewGBB2IIPkdKFcMtwiT+GQfQEbUFU9prKcRZC+8LevlmOX/wCVX/DFUtoq7KqgaHYAAVn3TkA4q3BEm13dzNGlW7hWJ6yyhkyBBnw/pFAUGJH2KdW+KiJHOa7Zu6gpmHw/VtetjZLjR5TK/wCkigeBwHX8SKN7udWb/CqIxHrt61csTaX9pf8AjRW9QMn/AMfnVb4Uy2+LvJMs4RRJjtWlGg9Zk+NBpRva7fflXheuZ769dpBGnrrQetI3iq5046IW+JWlVmKXbeY23GoBaJDL+JTA7iOVWEXZgxE/e9e9YO+g+dekHRRsLcNnrg+UKc2Qr7wDEAZjtMVL/wDoW8uE/bme2tpQWysSGyDshu4zyXc5tNdKsnT62LnEXRTutufA5f0gzVxx/CE4lgsNbL3bFopac20CyewrKpLLEL3RqYPKgxqxZgA8uXoKPdCuHZ8bYUiQGzn/ANsFx/qC/GrZ/wDTNhGKMufJIzHQtl2LBYBMa7VZOi/AcNh1S4tsC8VMvJLQxGmp0EBdPDzoCL2j41xkI15neR+Xf4mpxPmabYeZoMV9uPEpu4fDg+4puMP4nOVZ/lUn+aswI3q0+0VbzcSvtdtPbzPFsMpE20ARSveMoB07zVZQEzpQc27hB07vuads4YkZhrrEV3gcDcutkto7v/dRSx+CzVn4H0D4lcbKMJcUHQte/dgeJzan0BNAvZjierx6oc0Xka3oD7xh1mNhK6nkDNbFLgbHyLH5HX86c6P9F7WDt5bar1hUdbc3LMImCdlmYUADwnWp1y0RyPpQD0viNVefOfmDrXtTTaHNf9ApUEtgfX6UlJ5z9+JphnXeQJ8dNP8AmuRdG8ignlx4x4/rUbBsA1wcsxYeGYBj8zUVsWoPvD/MPkJrrAWnYXWLZc85NFhQOyCSR2iYk67HlE0FW6f3X66xBAQo556EESTHgVox0ZUpgrRualyWnbRiSg8OxG+utD+J2reIFsOM2XX32A7mEA6qY1B3gVPvY1iRsAO4Hn6R30BmxeEkxz00/Od/KpoxMcqCYa5I5EyfT79aeMxsdfA/KgKLeJ0B9SaZnq1uE7SZ17xr9ag4VWZ8ozSTJJBgDmdqZ6YcUTDWraKBnuuEtiI1O7HnCrJP6kUEPpbg0zWbzmbayr6kQrQVaeQnQ/4hRfAsotKEAgzEHSNtDz8+dCDfQqFy5tBuG1EbkZfX1rt75GgAA2AAPLu05d1AaW73j9P60lfyFCEc89TTd2+RIk0ErFsxvWTbtl2GYGCFABj3mPkYAk71XcFw1hxp7zoyKba3CTBGcW+pyhhIOozgdxBrrB9LOrxFywEQlFD5mfLodzGWDGnOpvCeMHFKb+UDOTETEDsAgnvCg+tBbjdU8/T7FNNciBm01oMmJjv+/Wk+O00U952/M0BCwSGcFgFJDLB5EQ3+r60xxrjCYaxdxDdpbazE7mYVZ8WIHhNDXxpJBy7ae8oBHkG7+8RVb9o2MLYC4gUkl7Wi66Bg2oHkPjQBODWLuJxirehzcdzccadkhmeF8pUQea1q1wnQZyNZTSTpsN+UxHMTWc+zfg72FN66ZuuMqKXJ6u3oTOhAZiB5BQNyQLuXLDWPPNt6hfvWgdvJmzsRBO47jtRS1cAA12jnQfgONS/hkvKRkYkgkwCAzLvy1FT7V1SAwMhhIOuvlQSTiTO9Jr58Pv6VyG8x6fpXUmg8dwwhoYGRB2MiD8RpVB6fdGsJaw2exYt2n6xRKCMwhpB122PpV6y/f9apPTrE5r9uw5yALnUanMTmBgCSxGWNBpI76Dj2bYbqmdtsyAHlzB/Kr313jVZ6L2StskDkJHOPDvo8iyAVYQdidfoaDsOPEffnTbXCdjp50msN3gU2LR/v/wC2Z0jlQOx4j5/rXtdrYMcz4/8AApUHNxB3R6U2Pr4d1SCNeXr+lNNc76CBilbbUHw+XpQPDJiLYuILRzMzRczJ1eUnQtqWmOWX1qzXBuZn70ryaCFhsJkXMxI7yfr4edNi8p7iJ08h6fe9FQgyyYG51/T+tM4exJGgA3Ov38qBy3igOwsjTl+omPWK9a8SBv8ASfPvp+5aGygR6cu4AfnXgSBrEH73BoA+NbELDWbvVkkLBRXVjO5zCRHgR4zXuL4bnbM5a64kBnywAOSqqhV18O6iD2FN60APczPz0PuA+O5507ct+vlPnyP0oA4wzd3rH6AU4LOmx+BqcyHl9/fjXOTxPIad/wCdBFFiOX35VzcTnHy+hqcLU/Y8qRw/eO6J+++gruN4NYutnu2VZgN5Oq9zQRmGuxkVMRQuVVUKoAAAAAAGwA5CKIZNecHmNBPdXLWfOJoIhu6a/cU3cub6GfI8vHvqS9ue6fPfnvTfUAAE+n9O/wA6COrifPaPUxXpbTYR9+FeunxGum+2vrFd5DGgNBF6sctPSkbkDUyNiO8HTbxqSyGI1EfflTP7MZBP5UFB6EcSwOCxF+zjbGa2Xbqrlyz1nZBK5cjDSQQcwGvPlV64Nx205bqCeqUlSCCCiyercKdQrKIPMFZj3jXvEOjFjFCL9vNEwQSCOWhUj56Vz0e6H2sC7m1cuMtwKsOwOXUxsoO5jXyoDy4wzqRH13+/jXq4+SR3DfzrwWQvZjQbb8zoPLu9KZgEnlNBJvYuN/zqqdPOLLat2r+p6t8rZPeyPrzIEZkX4ijmJtb99CeJYS1dUpdRWB0g/Yg0Ezo1xSyVkMTIBOVHKrmggPcUFEOo0LCKPXQQwZdvxLG/cR4g8qzvg/tGw1jCLZXD3JtWyrBSmWQMrGS2btGSZEyedW7BYguAQd4Oh9aA5ZdSAQQVOxj+tPHLGh9QAPrIoDcZ1YugDc2t/wB7cEqeTc+4xGm9EcHjVuqGQgqdvTcEHUEcwdaAgh03b4/0pVGXTu+/SlQe3RQm0e0f5qVKgfviH9PyNOEdr0pUqB5VGQ6cx9RSwR7L/wCKlSoPU91jz/pXuHHYnnI+i0qVAzhv7Z/vkKmWx+VKlQRXHaPnXl3Tbw+tKlQOp7x8zXVsdo0qVBHvD8qiDf78aVKgjBj2tdp+gp4js/GlSoGrqju5Vxa29fypUqDrN9B9a9t+8KVKgkWN/jUjHf2Fz/AT6gSPnrSpUEexdYkySeyNz51yRLCddKVKg8vKIXQax9aFcRUZG0FKlQZo2CtnFwbaQSJGUQdRyitXCCToNDp4eVKlQTsKo00qIFAxd0DQGzbY+LZmEnvMACfClSoCKMY3pUqVB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352800"/>
            <a:ext cx="1919631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encrypted-tbn3.gstatic.com/images?q=tbn:ANd9GcQn1-T1Dqrq0UK6gvEDyNOXghxyowWUqrcORQviLqsdybRNW5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28600"/>
            <a:ext cx="4191000" cy="6378612"/>
          </a:xfrm>
          <a:prstGeom prst="rect">
            <a:avLst/>
          </a:prstGeom>
          <a:noFill/>
        </p:spPr>
      </p:pic>
      <p:pic>
        <p:nvPicPr>
          <p:cNvPr id="6" name="Picture 8" descr="https://encrypted-tbn1.gstatic.com/images?q=tbn:ANd9GcQplcVx8k7hkoQGci-DopMYQ-q2g65gquP69YCRPg-w6Fgco4H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01706"/>
            <a:ext cx="3810000" cy="6656294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6629400" y="14478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629400" y="990600"/>
            <a:ext cx="838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629400" y="57150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705600" y="2362200"/>
            <a:ext cx="1371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2286000" y="19812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895600" y="15240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28600" y="3886200"/>
            <a:ext cx="990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28600" y="5486400"/>
            <a:ext cx="533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304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Define a Flapper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066800"/>
            <a:ext cx="7391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Flapper- A woman with a lifestyle of great independence and freedom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Ultimately becomes a symbol of the 1920’s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Do you think Flappers of the 1920’s affect today?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4936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Flapper Impact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your opinion what was it about this social change that was so impactful to women of the 1920’s?</a:t>
            </a:r>
          </a:p>
          <a:p>
            <a:endParaRPr lang="en-US" dirty="0"/>
          </a:p>
          <a:p>
            <a:r>
              <a:rPr lang="en-US" dirty="0"/>
              <a:t>Traditionalist vs Modernist </a:t>
            </a:r>
          </a:p>
        </p:txBody>
      </p:sp>
      <p:sp>
        <p:nvSpPr>
          <p:cNvPr id="4" name="Hexagon 3"/>
          <p:cNvSpPr/>
          <p:nvPr/>
        </p:nvSpPr>
        <p:spPr>
          <a:xfrm>
            <a:off x="5562600" y="4495800"/>
            <a:ext cx="1219200" cy="990600"/>
          </a:xfrm>
          <a:prstGeom prst="hex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8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Question?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Have women had reasons to rebel before the 1920’s?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8034" y="4919505"/>
            <a:ext cx="1689281" cy="13828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27064" y="5010785"/>
            <a:ext cx="1202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Why Women Rebel Article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Changes in the Role of Women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After World War One :women had an increased presence in the factory workforce</a:t>
            </a:r>
          </a:p>
          <a:p>
            <a:r>
              <a:rPr lang="en-US" dirty="0"/>
              <a:t>Increased presence in college scene</a:t>
            </a:r>
          </a:p>
          <a:p>
            <a:r>
              <a:rPr lang="en-US" dirty="0"/>
              <a:t>Looked for more equality in their relationships</a:t>
            </a:r>
          </a:p>
          <a:p>
            <a:r>
              <a:rPr lang="en-US" dirty="0"/>
              <a:t>Dating changes- </a:t>
            </a:r>
          </a:p>
          <a:p>
            <a:pPr lvl="1"/>
            <a:r>
              <a:rPr lang="en-US" dirty="0"/>
              <a:t>Women courting 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Women and the Vote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19</a:t>
            </a:r>
            <a:r>
              <a:rPr lang="en-US" baseline="30000" dirty="0"/>
              <a:t>th</a:t>
            </a:r>
            <a:r>
              <a:rPr lang="en-US" dirty="0"/>
              <a:t> amendment gives women the right to vote in 1919/1920.</a:t>
            </a:r>
          </a:p>
          <a:p>
            <a:r>
              <a:rPr lang="en-US" dirty="0"/>
              <a:t>Women could now take part in politics and finally had a say in the way they were governed.</a:t>
            </a:r>
          </a:p>
          <a:p>
            <a:r>
              <a:rPr lang="en-US" dirty="0"/>
              <a:t>Gave them the freedom to exercise their rights and be recognized as human.</a:t>
            </a:r>
          </a:p>
          <a:p>
            <a:r>
              <a:rPr lang="en-US" dirty="0"/>
              <a:t>Further advanced the process of shrinking the gap in gender inequality.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Women and the Vote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Although in the 1920’s women tended to vote like their husbands, fathers, or other men in their lives.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Women in the Household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Women’s main responsibility was still the home, and depending on their mans support</a:t>
            </a:r>
          </a:p>
          <a:p>
            <a:endParaRPr lang="en-US" dirty="0"/>
          </a:p>
          <a:p>
            <a:r>
              <a:rPr lang="en-US" sz="2800" dirty="0"/>
              <a:t>Although an increasing number of women sought for equality in the relationship.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/>
          <p:cNvSpPr>
            <a:spLocks noChangeArrowheads="1" noChangeShapeType="1" noTextEdit="1"/>
          </p:cNvSpPr>
          <p:nvPr/>
        </p:nvSpPr>
        <p:spPr bwMode="auto">
          <a:xfrm>
            <a:off x="381000" y="0"/>
            <a:ext cx="64770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The MODERN Woman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41350" y="1343709"/>
            <a:ext cx="76962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dirty="0">
                <a:latin typeface="Century Schoolbook" pitchFamily="18" charset="0"/>
              </a:rPr>
              <a:t>Flashy new dress, bobbed hair  and cosmetics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dirty="0">
                <a:latin typeface="Century Schoolbook" pitchFamily="18" charset="0"/>
              </a:rPr>
              <a:t>Liberated lifestyle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dirty="0">
                <a:latin typeface="Century Schoolbook" pitchFamily="18" charset="0"/>
              </a:rPr>
              <a:t>Often seen smoking, drinking, dancing, wearing makeup, attending lively parties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u="sng" dirty="0">
                <a:latin typeface="Century Schoolbook" pitchFamily="18" charset="0"/>
              </a:rPr>
              <a:t>Most</a:t>
            </a:r>
            <a:r>
              <a:rPr lang="en-US" altLang="en-US" sz="2800" dirty="0">
                <a:latin typeface="Century Schoolbook" pitchFamily="18" charset="0"/>
              </a:rPr>
              <a:t> middle class women continued to stay at home as housewives and mothers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dirty="0">
                <a:latin typeface="Century Schoolbook" pitchFamily="18" charset="0"/>
              </a:rPr>
              <a:t>NOT representative of all women in the U.S. </a:t>
            </a:r>
          </a:p>
        </p:txBody>
      </p:sp>
      <p:pic>
        <p:nvPicPr>
          <p:cNvPr id="31749" name="Picture 5" descr="flapper dan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100" y="0"/>
            <a:ext cx="16129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ctagon 1"/>
          <p:cNvSpPr/>
          <p:nvPr/>
        </p:nvSpPr>
        <p:spPr>
          <a:xfrm>
            <a:off x="6529849" y="5712326"/>
            <a:ext cx="1054100" cy="762000"/>
          </a:xfrm>
          <a:prstGeom prst="oc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583998" y="5772402"/>
            <a:ext cx="1161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Flapper</a:t>
            </a:r>
          </a:p>
          <a:p>
            <a:r>
              <a:rPr lang="en-US" dirty="0"/>
              <a:t>Article</a:t>
            </a:r>
          </a:p>
        </p:txBody>
      </p:sp>
    </p:spTree>
    <p:extLst>
      <p:ext uri="{BB962C8B-B14F-4D97-AF65-F5344CB8AC3E}">
        <p14:creationId xmlns:p14="http://schemas.microsoft.com/office/powerpoint/2010/main" val="423073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3.gstatic.com/images?q=tbn:ANd9GcSYiYkSBm4tUGwD9YudsaKo6PVOYq2VxgQwKgLUFNHJXsF048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0497" y="107762"/>
            <a:ext cx="3505200" cy="3584148"/>
          </a:xfrm>
          <a:prstGeom prst="rect">
            <a:avLst/>
          </a:prstGeom>
          <a:noFill/>
        </p:spPr>
      </p:pic>
      <p:pic>
        <p:nvPicPr>
          <p:cNvPr id="5" name="Picture 2" descr="Flapper Danc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399" y="3581400"/>
            <a:ext cx="2530193" cy="3276600"/>
          </a:xfrm>
          <a:prstGeom prst="rect">
            <a:avLst/>
          </a:prstGeom>
          <a:noFill/>
        </p:spPr>
      </p:pic>
      <p:pic>
        <p:nvPicPr>
          <p:cNvPr id="6" name="Picture 2" descr="http://internal.hartlake.org/webpages/Grendahl11/GiannaB/Grendahl_Womens_Rights_GiannaB/A_Comparison_Made_files/welcome%20pa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75007"/>
            <a:ext cx="4127498" cy="2971800"/>
          </a:xfrm>
          <a:prstGeom prst="rect">
            <a:avLst/>
          </a:prstGeom>
          <a:noFill/>
        </p:spPr>
      </p:pic>
      <p:pic>
        <p:nvPicPr>
          <p:cNvPr id="8" name="Picture 2" descr="https://encrypted-tbn1.gstatic.com/images?q=tbn:ANd9GcQstvnMucXnHHFMDfIcvyCzC3iyYfRUSoMEo5MURx0tLqHOn7tBJ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93675" y="2971800"/>
            <a:ext cx="2438400" cy="3711193"/>
          </a:xfrm>
          <a:prstGeom prst="rect">
            <a:avLst/>
          </a:prstGeom>
          <a:noFill/>
        </p:spPr>
      </p:pic>
      <p:pic>
        <p:nvPicPr>
          <p:cNvPr id="9" name="Picture 4" descr="https://encrypted-tbn3.gstatic.com/images?q=tbn:ANd9GcSP3gQQRTYkcLo7Sum621JyO9UCzn6XKI-0VtJVxugyOeGciLjs8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380" y="2971800"/>
            <a:ext cx="1980442" cy="3581400"/>
          </a:xfrm>
          <a:prstGeom prst="rect">
            <a:avLst/>
          </a:prstGeom>
          <a:noFill/>
        </p:spPr>
      </p:pic>
      <p:pic>
        <p:nvPicPr>
          <p:cNvPr id="10" name="Picture 6" descr="https://encrypted-tbn3.gstatic.com/images?q=tbn:ANd9GcSMuP3c3ktj6hY1be_kc0lnhFFB64vp2zXg-nkObFeB4C4_LIIhe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1" y="3691910"/>
            <a:ext cx="2362200" cy="3166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s://encrypted-tbn3.gstatic.com/images?q=tbn:ANd9GcQn1-T1Dqrq0UK6gvEDyNOXghxyowWUqrcORQviLqsdybRNW5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8865" y="1389256"/>
            <a:ext cx="3354644" cy="5105696"/>
          </a:xfrm>
          <a:prstGeom prst="rect">
            <a:avLst/>
          </a:prstGeom>
          <a:noFill/>
        </p:spPr>
      </p:pic>
      <p:pic>
        <p:nvPicPr>
          <p:cNvPr id="2056" name="Picture 8" descr="https://encrypted-tbn1.gstatic.com/images?q=tbn:ANd9GcQplcVx8k7hkoQGci-DopMYQ-q2g65gquP69YCRPg-w6Fgco4H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693" y="1398587"/>
            <a:ext cx="2965899" cy="51816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016349" y="1524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Partner Comparison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823216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List and discuss the </a:t>
            </a:r>
            <a:r>
              <a:rPr lang="en-US" b="1" dirty="0" err="1"/>
              <a:t>appearence</a:t>
            </a:r>
            <a:r>
              <a:rPr lang="en-US" b="1" dirty="0"/>
              <a:t> differences with these two women pictured below.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657600" y="37338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371" y="300409"/>
            <a:ext cx="12430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1202</TotalTime>
  <Words>299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Schoolbook</vt:lpstr>
      <vt:lpstr>Impact</vt:lpstr>
      <vt:lpstr>Wingdings</vt:lpstr>
      <vt:lpstr>Wingdings 2</vt:lpstr>
      <vt:lpstr>Oriel</vt:lpstr>
      <vt:lpstr>1920’s Women and Change</vt:lpstr>
      <vt:lpstr>Daily Question?</vt:lpstr>
      <vt:lpstr>Changes in the Role of Women</vt:lpstr>
      <vt:lpstr>Women and the Vote</vt:lpstr>
      <vt:lpstr>Women and the Vote</vt:lpstr>
      <vt:lpstr>Women in the Household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Flapper Impact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1920’s Women:  the Victorian vs. the Flapper</dc:title>
  <dc:creator>Matt</dc:creator>
  <cp:lastModifiedBy>Brad Smudde</cp:lastModifiedBy>
  <cp:revision>76</cp:revision>
  <dcterms:created xsi:type="dcterms:W3CDTF">2013-02-28T02:33:14Z</dcterms:created>
  <dcterms:modified xsi:type="dcterms:W3CDTF">2021-02-02T13:07:08Z</dcterms:modified>
</cp:coreProperties>
</file>